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2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3C24B6-FA00-4617-8760-A88339E2F62B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3548DA-8834-403A-9C9C-DCF380EFC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4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3548DA-8834-403A-9C9C-DCF380EFCC8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48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750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25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1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757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56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43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06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663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59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649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D8213-DA98-45FE-B060-4CC6AE272746}" type="datetimeFigureOut">
              <a:rPr lang="ru-RU" smtClean="0"/>
              <a:t>11.08.2016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5CCD0-2B7C-440E-A614-624E4E153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11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18" Type="http://schemas.openxmlformats.org/officeDocument/2006/relationships/image" Target="../media/image55.png"/><Relationship Id="rId26" Type="http://schemas.openxmlformats.org/officeDocument/2006/relationships/image" Target="../media/image59.png"/><Relationship Id="rId3" Type="http://schemas.openxmlformats.org/officeDocument/2006/relationships/image" Target="../media/image41.png"/><Relationship Id="rId21" Type="http://schemas.microsoft.com/office/2007/relationships/hdphoto" Target="../media/hdphoto3.wdp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17" Type="http://schemas.microsoft.com/office/2007/relationships/hdphoto" Target="../media/hdphoto1.wdp"/><Relationship Id="rId25" Type="http://schemas.microsoft.com/office/2007/relationships/hdphoto" Target="../media/hdphoto5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4.png"/><Relationship Id="rId20" Type="http://schemas.openxmlformats.org/officeDocument/2006/relationships/image" Target="../media/image56.png"/><Relationship Id="rId29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24" Type="http://schemas.openxmlformats.org/officeDocument/2006/relationships/image" Target="../media/image58.jpe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23" Type="http://schemas.microsoft.com/office/2007/relationships/hdphoto" Target="../media/hdphoto4.wdp"/><Relationship Id="rId28" Type="http://schemas.openxmlformats.org/officeDocument/2006/relationships/image" Target="../media/image60.jpeg"/><Relationship Id="rId10" Type="http://schemas.openxmlformats.org/officeDocument/2006/relationships/image" Target="../media/image48.png"/><Relationship Id="rId19" Type="http://schemas.microsoft.com/office/2007/relationships/hdphoto" Target="../media/hdphoto2.wdp"/><Relationship Id="rId4" Type="http://schemas.openxmlformats.org/officeDocument/2006/relationships/image" Target="../media/image42.jpeg"/><Relationship Id="rId9" Type="http://schemas.openxmlformats.org/officeDocument/2006/relationships/image" Target="../media/image47.png"/><Relationship Id="rId14" Type="http://schemas.openxmlformats.org/officeDocument/2006/relationships/image" Target="../media/image52.png"/><Relationship Id="rId22" Type="http://schemas.openxmlformats.org/officeDocument/2006/relationships/image" Target="../media/image57.png"/><Relationship Id="rId27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http://fs00.infourok.ru/images/doc/240/187801/1/hello_html_m59f44ff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60648"/>
            <a:ext cx="4441060" cy="6424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vetlana\Desktop\еот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260648"/>
            <a:ext cx="3048112" cy="297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4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Svetlana\Desktop\Рисунок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2297" y="2685630"/>
            <a:ext cx="3349157" cy="383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Svetlana\Desktop\танграм цыфры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1035" y="2607212"/>
            <a:ext cx="1305572" cy="189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Svetlana\Desktop\танграм цыфры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4514347"/>
            <a:ext cx="1025873" cy="175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vetlana\Desktop\parovozik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4886" y="1124744"/>
            <a:ext cx="125963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lana\Desktop\parovozik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98962" y="1198216"/>
            <a:ext cx="963726" cy="139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vetlana\Desktop\parovozik2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53667" y="1240595"/>
            <a:ext cx="1054447" cy="135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Svetlana\Desktop\parovozik2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1"/>
          <a:stretch/>
        </p:blipFill>
        <p:spPr bwMode="auto">
          <a:xfrm>
            <a:off x="6012160" y="1240595"/>
            <a:ext cx="1054447" cy="135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C:\Users\Svetlana\Desktop\parovozik2.png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76"/>
          <a:stretch/>
        </p:blipFill>
        <p:spPr bwMode="auto">
          <a:xfrm>
            <a:off x="7061708" y="1219405"/>
            <a:ext cx="1054447" cy="135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C:\Users\Svetlana\Desktop\parovozik2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687"/>
          <a:stretch/>
        </p:blipFill>
        <p:spPr bwMode="auto">
          <a:xfrm>
            <a:off x="8133900" y="1278259"/>
            <a:ext cx="1054447" cy="135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0154" y="2420888"/>
            <a:ext cx="913384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5" descr="C:\Users\Svetlana\Desktop\parovozik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59"/>
          <a:stretch/>
        </p:blipFill>
        <p:spPr bwMode="auto">
          <a:xfrm>
            <a:off x="3088706" y="1289953"/>
            <a:ext cx="977541" cy="139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Svetlana\Desktop\parovozik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5"/>
          <a:stretch/>
        </p:blipFill>
        <p:spPr bwMode="auto">
          <a:xfrm>
            <a:off x="4066247" y="1216958"/>
            <a:ext cx="977541" cy="139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Svetlana\Desktop\parovozik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82"/>
          <a:stretch/>
        </p:blipFill>
        <p:spPr bwMode="auto">
          <a:xfrm>
            <a:off x="2123016" y="1268760"/>
            <a:ext cx="980490" cy="139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7" descr="C:\Users\Svetlana\Desktop\танграм цыфры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3003737"/>
            <a:ext cx="939066" cy="160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7" descr="C:\Users\Svetlana\Desktop\танграм цыфры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5870" y="3003737"/>
            <a:ext cx="1186121" cy="203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C:\Users\Svetlana\Desktop\танграм цыфры.pn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00771" y="2618801"/>
            <a:ext cx="1210984" cy="2073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7" descr="C:\Users\Svetlana\Desktop\танграм цыфры.png"/>
          <p:cNvPicPr>
            <a:picLocks noChangeAspect="1" noChangeArrowheads="1"/>
          </p:cNvPicPr>
          <p:nvPr/>
        </p:nvPicPr>
        <p:blipFill rotWithShape="1"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4603" y="4514347"/>
            <a:ext cx="1316168" cy="1915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7" descr="C:\Users\Svetlana\Desktop\танграм цыфры.png"/>
          <p:cNvPicPr>
            <a:picLocks noChangeAspect="1" noChangeArrowheads="1"/>
          </p:cNvPicPr>
          <p:nvPr/>
        </p:nvPicPr>
        <p:blipFill rotWithShape="1"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36096" y="4059276"/>
            <a:ext cx="1480818" cy="239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18253" y="4514347"/>
            <a:ext cx="1183465" cy="179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670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579" y="0"/>
            <a:ext cx="8969421" cy="6785992"/>
          </a:xfrm>
          <a:prstGeom prst="rect">
            <a:avLst/>
          </a:prstGeom>
          <a:gradFill>
            <a:gsLst>
              <a:gs pos="31000">
                <a:srgbClr val="92D050"/>
              </a:gs>
              <a:gs pos="74000">
                <a:srgbClr val="92D050"/>
              </a:gs>
              <a:gs pos="55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softEdge rad="279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Svetlana\Desktop\95_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83740" y="-224426"/>
            <a:ext cx="3178813" cy="233113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гнутая вправо стрелка 4"/>
          <p:cNvSpPr/>
          <p:nvPr/>
        </p:nvSpPr>
        <p:spPr>
          <a:xfrm>
            <a:off x="8460432" y="1412776"/>
            <a:ext cx="576064" cy="13088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76" name="Picture 4" descr="C:\Users\Svetlana\Desktop\Презентация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720" y="646220"/>
            <a:ext cx="6504404" cy="100213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7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лево 6"/>
          <p:cNvSpPr/>
          <p:nvPr/>
        </p:nvSpPr>
        <p:spPr>
          <a:xfrm>
            <a:off x="5004048" y="2864150"/>
            <a:ext cx="1083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http://png-images.ru/wp-content/uploads/2014/11/fir_tree_PNG251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774277"/>
            <a:ext cx="936104" cy="14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png-images.ru/wp-content/uploads/2014/11/fir_tree_PNG251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9598" y="1717961"/>
            <a:ext cx="1200863" cy="192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5847" y="1772816"/>
            <a:ext cx="933450" cy="150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Выгнутая влево стрелка 7"/>
          <p:cNvSpPr/>
          <p:nvPr/>
        </p:nvSpPr>
        <p:spPr>
          <a:xfrm>
            <a:off x="159837" y="3550045"/>
            <a:ext cx="690384" cy="168347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594" y="2037918"/>
            <a:ext cx="1084137" cy="174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 descr="http://img-fotki.yandex.ru/get/6422/160585884.30/0_9e438_145dcf83_X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327" y="5143940"/>
            <a:ext cx="1333404" cy="993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orig09.deviantart.net/ef32/f/2011/149/9/0/crow_4_by_peroni68-d3hhyzb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198" y="4540577"/>
            <a:ext cx="905044" cy="120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http://zhivinaturalno.ru/upload/iblock/ba8/ba880071a19e1fd6ed66b7c2150b5c6b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2729" y="1619111"/>
            <a:ext cx="1323395" cy="212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playcast.ru/uploads/2015/08/17/14718215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901027" y="1847549"/>
            <a:ext cx="3100218" cy="1932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Волна 8"/>
          <p:cNvSpPr/>
          <p:nvPr/>
        </p:nvSpPr>
        <p:spPr>
          <a:xfrm>
            <a:off x="3743484" y="4648743"/>
            <a:ext cx="5111065" cy="1554570"/>
          </a:xfrm>
          <a:prstGeom prst="wave">
            <a:avLst/>
          </a:prstGeom>
          <a:blipFill>
            <a:blip r:embed="rId1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5" name="Picture 23" descr="http://dc646.4shared.com/img/fMxLdido/s7/13d37bae0f8/florju_enchantedsea_elmts__12_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0993" y="4868797"/>
            <a:ext cx="916591" cy="64050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7" name="Picture 25" descr="http://www.old.quarium.org.ua/images/stories/ribki/kaliko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43647" y="4681495"/>
            <a:ext cx="1864336" cy="115084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92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9" name="Picture 27" descr="http://dc703.4shared.com/img/dcgtPNUh/s7/13d37bb2360/florju_enchantedsea_elmts__16_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100" y="4938892"/>
            <a:ext cx="1452449" cy="97427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Стрелка влево 22"/>
          <p:cNvSpPr/>
          <p:nvPr/>
        </p:nvSpPr>
        <p:spPr>
          <a:xfrm flipH="1">
            <a:off x="3300917" y="5065988"/>
            <a:ext cx="51982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91" name="Picture 19" descr="C:\Users\Svetlana\Desktop\d85e5c12-490f-4db2-a5f9-921880b9cb95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311680" y="4804675"/>
            <a:ext cx="1433223" cy="110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90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 descr="C:\Users\Svetlana\Desktop\Иванова лего математика\juegos-de-sumas-1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2215" y="1839655"/>
            <a:ext cx="4407393" cy="128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eduworld.sk/___images/cl_migr/9531_713x380_MainProduct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6355" y="-243408"/>
            <a:ext cx="357154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9" descr="http://img0.reactor.cc/pics/post/%D0%9C%D0%BE%D1%8F-%D0%A3%D0%BA%D1%80%D0%B0%D1%97%D0%BD%D0%B0-%D1%84%D1%8D%D0%BD%D0%B4%D0%BE%D0%BC%D1%8B-%D0%BD%D0%BE%D0%B2%D0%BE%D1%81%D1%82%D0%B8-WTF%21-2358738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3477" y="2806118"/>
            <a:ext cx="1962269" cy="398542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vetlana\Desktop\Иванова лего математика\84816560_x_b2d219df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57" y="2052206"/>
            <a:ext cx="3632240" cy="479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Svetlana\Desktop\Иванова лего математика\juegos-de-sumas-15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2"/>
          <a:stretch/>
        </p:blipFill>
        <p:spPr bwMode="auto">
          <a:xfrm>
            <a:off x="4412215" y="404664"/>
            <a:ext cx="4407393" cy="1282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1" y="1916832"/>
            <a:ext cx="1296144" cy="8892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16217" y="1899320"/>
            <a:ext cx="720080" cy="10256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49005" y="189981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15911" y="1867519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956375" y="1882788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629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://www.clker.com/cliparts/7/c/1/8/13661392031771777025Waving%20Dark%20Blue%20Flag.svg.hi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8" y="1268760"/>
            <a:ext cx="2663569" cy="240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://www.sostav.ru/app/public/images/news/2013/11/11/2222.jpg?rand=0.2191778214182704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1" y="3613442"/>
            <a:ext cx="2030793" cy="2910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Svetlana\Desktop\Рисунок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514" y="1771994"/>
            <a:ext cx="862651" cy="72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Svetlana\Desktop\Рисунок2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5" y="116632"/>
            <a:ext cx="6347869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lana\Desktop\content_background_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40" y="181119"/>
            <a:ext cx="3523271" cy="123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vetlana\Desktop\c5677585-9914-4b56-9cee-b67c43b878fd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95000">
            <a:off x="878814" y="3950474"/>
            <a:ext cx="748293" cy="74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C:\Users\Svetlana\Desktop\c5677585-9914-4b56-9cee-b67c43b878fd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57780">
            <a:off x="1049384" y="5345092"/>
            <a:ext cx="748293" cy="67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C:\Users\Svetlana\Desktop\c5677585-9914-4b56-9cee-b67c43b878fd.pn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59297" flipV="1">
            <a:off x="730193" y="5267166"/>
            <a:ext cx="748293" cy="76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vetlana\Desktop\godex-ez-1100-plus.pn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90149" flipH="1">
            <a:off x="1768" y="4900661"/>
            <a:ext cx="2630252" cy="248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http://www.clker.com/cliparts/7/c/1/8/13661392031771777025Waving%20Dark%20Blue%20Flag.svg.hi.pn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75" y="3581139"/>
            <a:ext cx="2648116" cy="83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 descr="http://www.clker.com/cliparts/7/c/1/8/13661392031771777025Waving%20Dark%20Blue%20Flag.svg.hi.png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75" y="4266998"/>
            <a:ext cx="251978" cy="83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://www.clker.com/cliparts/7/c/1/8/13661392031771777025Waving%20Dark%20Blue%20Flag.svg.hi.png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75" y="4997169"/>
            <a:ext cx="251978" cy="694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://www.clker.com/cliparts/7/c/1/8/13661392031771777025Waving%20Dark%20Blue%20Flag.svg.hi.pn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75" y="5589240"/>
            <a:ext cx="353427" cy="83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5835" y="1317324"/>
            <a:ext cx="1150962" cy="1622894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C:\Users\Svetlana\Desktop\242c966075d8bf3aeae07e480adfcd29.png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5" y="3997993"/>
            <a:ext cx="931347" cy="173758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2489" y="974027"/>
            <a:ext cx="1287131" cy="2006831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873871"/>
            <a:ext cx="894818" cy="181735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17" descr="C:\Users\Svetlana\Desktop\medium_5564555961613300168f0100.jpg"/>
          <p:cNvPicPr>
            <a:picLocks noChangeAspect="1" noChangeArrowheads="1"/>
          </p:cNvPicPr>
          <p:nvPr/>
        </p:nvPicPr>
        <p:blipFill rotWithShape="1"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8224" y="1414264"/>
            <a:ext cx="1791515" cy="29442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6" cstate="email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697876"/>
            <a:ext cx="1224137" cy="1972477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0" descr="http://new.landingi.com/uploads/01834a27250a8a313139/pictures/67b8a9048d8d7f41c40433104c520fd2.jp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8949" y="5785663"/>
            <a:ext cx="857601" cy="6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0" descr="http://new.landingi.com/uploads/01834a27250a8a313139/pictures/67b8a9048d8d7f41c40433104c520fd2.jp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3589" y="5785663"/>
            <a:ext cx="857601" cy="6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0" descr="http://new.landingi.com/uploads/01834a27250a8a313139/pictures/67b8a9048d8d7f41c40433104c520fd2.jp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5785662"/>
            <a:ext cx="857601" cy="6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0" descr="http://new.landingi.com/uploads/01834a27250a8a313139/pictures/67b8a9048d8d7f41c40433104c520fd2.jpg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180" y="4411559"/>
            <a:ext cx="973204" cy="76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0" descr="http://new.landingi.com/uploads/01834a27250a8a313139/pictures/67b8a9048d8d7f41c40433104c520fd2.jp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2515" y="2970554"/>
            <a:ext cx="857601" cy="6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0" descr="http://new.landingi.com/uploads/01834a27250a8a313139/pictures/67b8a9048d8d7f41c40433104c520fd2.jpg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253" y="2970553"/>
            <a:ext cx="857601" cy="67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2367" y="5815774"/>
            <a:ext cx="450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053332" y="5815774"/>
            <a:ext cx="450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05695" y="5815826"/>
            <a:ext cx="450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422825" y="2980858"/>
            <a:ext cx="450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7316400" y="4512843"/>
            <a:ext cx="450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850671" y="3003048"/>
            <a:ext cx="450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3682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vetlana\Desktop\95_b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76056" y="1700808"/>
            <a:ext cx="4624547" cy="3195226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vetlana\Desktop\Презентация1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933056"/>
            <a:ext cx="6971776" cy="107414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76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6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10</Words>
  <Application>Microsoft Office PowerPoint</Application>
  <PresentationFormat>Экран (4:3)</PresentationFormat>
  <Paragraphs>10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Svetlana</cp:lastModifiedBy>
  <cp:revision>33</cp:revision>
  <dcterms:created xsi:type="dcterms:W3CDTF">2016-03-05T14:15:31Z</dcterms:created>
  <dcterms:modified xsi:type="dcterms:W3CDTF">2016-08-11T09:13:39Z</dcterms:modified>
</cp:coreProperties>
</file>