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14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7DA1-E558-4C54-9EC5-7CDB6534DAE1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F7763-9297-44C2-9ED0-990B61C3EB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7DA1-E558-4C54-9EC5-7CDB6534DAE1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F7763-9297-44C2-9ED0-990B61C3EB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7DA1-E558-4C54-9EC5-7CDB6534DAE1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F7763-9297-44C2-9ED0-990B61C3EB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7DA1-E558-4C54-9EC5-7CDB6534DAE1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F7763-9297-44C2-9ED0-990B61C3EB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7DA1-E558-4C54-9EC5-7CDB6534DAE1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F7763-9297-44C2-9ED0-990B61C3EB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7DA1-E558-4C54-9EC5-7CDB6534DAE1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F7763-9297-44C2-9ED0-990B61C3EB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7DA1-E558-4C54-9EC5-7CDB6534DAE1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F7763-9297-44C2-9ED0-990B61C3EB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7DA1-E558-4C54-9EC5-7CDB6534DAE1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F7763-9297-44C2-9ED0-990B61C3EB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7DA1-E558-4C54-9EC5-7CDB6534DAE1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F7763-9297-44C2-9ED0-990B61C3EB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7DA1-E558-4C54-9EC5-7CDB6534DAE1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F7763-9297-44C2-9ED0-990B61C3EB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7DA1-E558-4C54-9EC5-7CDB6534DAE1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F7763-9297-44C2-9ED0-990B61C3EB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37DA1-E558-4C54-9EC5-7CDB6534DAE1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F7763-9297-44C2-9ED0-990B61C3EB3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96652" y="539552"/>
          <a:ext cx="6318702" cy="8256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59351"/>
                <a:gridCol w="3159351"/>
              </a:tblGrid>
              <a:tr h="1651384"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точка</a:t>
                      </a:r>
                      <a:endParaRPr lang="ru-RU" sz="2400" dirty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точка</a:t>
                      </a:r>
                      <a:endParaRPr lang="ru-RU" sz="2400" dirty="0"/>
                    </a:p>
                  </a:txBody>
                  <a:tcPr marL="68580" marR="68580" marT="60960" marB="60960"/>
                </a:tc>
              </a:tr>
              <a:tr h="1651384"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волна</a:t>
                      </a:r>
                      <a:endParaRPr lang="ru-RU" sz="2400" dirty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волна</a:t>
                      </a:r>
                      <a:endParaRPr lang="ru-RU" sz="2400" dirty="0"/>
                    </a:p>
                  </a:txBody>
                  <a:tcPr marL="68580" marR="68580" marT="60960" marB="60960"/>
                </a:tc>
              </a:tr>
              <a:tr h="1651384"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кольцо</a:t>
                      </a:r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кольцо</a:t>
                      </a:r>
                    </a:p>
                  </a:txBody>
                  <a:tcPr marL="68580" marR="68580" marT="60960" marB="60960"/>
                </a:tc>
              </a:tr>
              <a:tr h="1651384"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завиток</a:t>
                      </a:r>
                      <a:endParaRPr lang="ru-RU" sz="2400" dirty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завиток</a:t>
                      </a:r>
                      <a:endParaRPr lang="ru-RU" sz="2400" dirty="0"/>
                    </a:p>
                  </a:txBody>
                  <a:tcPr marL="68580" marR="68580" marT="60960" marB="60960"/>
                </a:tc>
              </a:tr>
              <a:tr h="1651384"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лист</a:t>
                      </a:r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лист</a:t>
                      </a:r>
                    </a:p>
                  </a:txBody>
                  <a:tcPr marL="68580" marR="68580" marT="60960" marB="60960"/>
                </a:tc>
              </a:tr>
            </a:tbl>
          </a:graphicData>
        </a:graphic>
      </p:graphicFrame>
      <p:pic>
        <p:nvPicPr>
          <p:cNvPr id="6" name="Содержимое 3" descr="6296_1854ce3cb071ef22dd47cfb7c75968b7.jpg"/>
          <p:cNvPicPr>
            <a:picLocks noChangeAspect="1"/>
          </p:cNvPicPr>
          <p:nvPr/>
        </p:nvPicPr>
        <p:blipFill>
          <a:blip r:embed="rId2" cstate="print"/>
          <a:srcRect t="3435" r="66415" b="79389"/>
          <a:stretch>
            <a:fillRect/>
          </a:stretch>
        </p:blipFill>
        <p:spPr>
          <a:xfrm>
            <a:off x="548680" y="827584"/>
            <a:ext cx="2592288" cy="864096"/>
          </a:xfrm>
          <a:prstGeom prst="rect">
            <a:avLst/>
          </a:prstGeom>
        </p:spPr>
      </p:pic>
      <p:pic>
        <p:nvPicPr>
          <p:cNvPr id="7" name="Содержимое 3" descr="6296_1854ce3cb071ef22dd47cfb7c75968b7.jpg"/>
          <p:cNvPicPr>
            <a:picLocks noChangeAspect="1"/>
          </p:cNvPicPr>
          <p:nvPr/>
        </p:nvPicPr>
        <p:blipFill>
          <a:blip r:embed="rId2" cstate="print"/>
          <a:srcRect l="56258" t="-435" r="1201" b="76389"/>
          <a:stretch>
            <a:fillRect/>
          </a:stretch>
        </p:blipFill>
        <p:spPr>
          <a:xfrm>
            <a:off x="404663" y="2245005"/>
            <a:ext cx="2993475" cy="1102859"/>
          </a:xfrm>
          <a:prstGeom prst="rect">
            <a:avLst/>
          </a:prstGeom>
        </p:spPr>
      </p:pic>
      <p:pic>
        <p:nvPicPr>
          <p:cNvPr id="8" name="Содержимое 3" descr="6296_1854ce3cb071ef22dd47cfb7c75968b7.jpg"/>
          <p:cNvPicPr>
            <a:picLocks noChangeAspect="1"/>
          </p:cNvPicPr>
          <p:nvPr/>
        </p:nvPicPr>
        <p:blipFill>
          <a:blip r:embed="rId2" cstate="print"/>
          <a:srcRect l="2544" t="20341" r="63595" b="58878"/>
          <a:stretch>
            <a:fillRect/>
          </a:stretch>
        </p:blipFill>
        <p:spPr>
          <a:xfrm>
            <a:off x="620688" y="3952731"/>
            <a:ext cx="2520280" cy="1008112"/>
          </a:xfrm>
          <a:prstGeom prst="rect">
            <a:avLst/>
          </a:prstGeom>
        </p:spPr>
      </p:pic>
      <p:pic>
        <p:nvPicPr>
          <p:cNvPr id="9" name="Содержимое 3" descr="6296_1854ce3cb071ef22dd47cfb7c75968b7.jpg"/>
          <p:cNvPicPr>
            <a:picLocks noChangeAspect="1"/>
          </p:cNvPicPr>
          <p:nvPr/>
        </p:nvPicPr>
        <p:blipFill>
          <a:blip r:embed="rId2" cstate="print"/>
          <a:srcRect l="2523" t="57962" r="70610" b="21427"/>
          <a:stretch>
            <a:fillRect/>
          </a:stretch>
        </p:blipFill>
        <p:spPr>
          <a:xfrm>
            <a:off x="692696" y="5652120"/>
            <a:ext cx="2376264" cy="1044116"/>
          </a:xfrm>
          <a:prstGeom prst="rect">
            <a:avLst/>
          </a:prstGeom>
        </p:spPr>
      </p:pic>
      <p:pic>
        <p:nvPicPr>
          <p:cNvPr id="10" name="Содержимое 3" descr="6296_1854ce3cb071ef22dd47cfb7c75968b7.jpg"/>
          <p:cNvPicPr>
            <a:picLocks noChangeAspect="1"/>
          </p:cNvPicPr>
          <p:nvPr/>
        </p:nvPicPr>
        <p:blipFill>
          <a:blip r:embed="rId2" cstate="print"/>
          <a:srcRect l="48690" t="40786" r="3440" b="38603"/>
          <a:stretch>
            <a:fillRect/>
          </a:stretch>
        </p:blipFill>
        <p:spPr>
          <a:xfrm>
            <a:off x="354968" y="7380312"/>
            <a:ext cx="3079104" cy="864096"/>
          </a:xfrm>
          <a:prstGeom prst="rect">
            <a:avLst/>
          </a:prstGeom>
        </p:spPr>
      </p:pic>
      <p:pic>
        <p:nvPicPr>
          <p:cNvPr id="12" name="Содержимое 3" descr="6296_1854ce3cb071ef22dd47cfb7c75968b7.jpg"/>
          <p:cNvPicPr>
            <a:picLocks noChangeAspect="1"/>
          </p:cNvPicPr>
          <p:nvPr/>
        </p:nvPicPr>
        <p:blipFill>
          <a:blip r:embed="rId2" cstate="print"/>
          <a:srcRect t="3435" r="66415" b="79389"/>
          <a:stretch>
            <a:fillRect/>
          </a:stretch>
        </p:blipFill>
        <p:spPr>
          <a:xfrm>
            <a:off x="3933056" y="899592"/>
            <a:ext cx="2592288" cy="864096"/>
          </a:xfrm>
          <a:prstGeom prst="rect">
            <a:avLst/>
          </a:prstGeom>
        </p:spPr>
      </p:pic>
      <p:pic>
        <p:nvPicPr>
          <p:cNvPr id="13" name="Содержимое 3" descr="6296_1854ce3cb071ef22dd47cfb7c75968b7.jpg"/>
          <p:cNvPicPr>
            <a:picLocks noChangeAspect="1"/>
          </p:cNvPicPr>
          <p:nvPr/>
        </p:nvPicPr>
        <p:blipFill>
          <a:blip r:embed="rId2" cstate="print"/>
          <a:srcRect l="56258" t="-435" r="1201" b="76389"/>
          <a:stretch>
            <a:fillRect/>
          </a:stretch>
        </p:blipFill>
        <p:spPr>
          <a:xfrm>
            <a:off x="3501008" y="2267744"/>
            <a:ext cx="2993475" cy="1102859"/>
          </a:xfrm>
          <a:prstGeom prst="rect">
            <a:avLst/>
          </a:prstGeom>
        </p:spPr>
      </p:pic>
      <p:pic>
        <p:nvPicPr>
          <p:cNvPr id="14" name="Содержимое 3" descr="6296_1854ce3cb071ef22dd47cfb7c75968b7.jpg"/>
          <p:cNvPicPr>
            <a:picLocks noChangeAspect="1"/>
          </p:cNvPicPr>
          <p:nvPr/>
        </p:nvPicPr>
        <p:blipFill>
          <a:blip r:embed="rId2" cstate="print"/>
          <a:srcRect l="2544" t="20341" r="63595" b="58878"/>
          <a:stretch>
            <a:fillRect/>
          </a:stretch>
        </p:blipFill>
        <p:spPr>
          <a:xfrm>
            <a:off x="3861048" y="3923928"/>
            <a:ext cx="2520280" cy="1008112"/>
          </a:xfrm>
          <a:prstGeom prst="rect">
            <a:avLst/>
          </a:prstGeom>
        </p:spPr>
      </p:pic>
      <p:pic>
        <p:nvPicPr>
          <p:cNvPr id="15" name="Содержимое 3" descr="6296_1854ce3cb071ef22dd47cfb7c75968b7.jpg"/>
          <p:cNvPicPr>
            <a:picLocks noChangeAspect="1"/>
          </p:cNvPicPr>
          <p:nvPr/>
        </p:nvPicPr>
        <p:blipFill>
          <a:blip r:embed="rId2" cstate="print"/>
          <a:srcRect l="2523" t="57962" r="70610" b="21427"/>
          <a:stretch>
            <a:fillRect/>
          </a:stretch>
        </p:blipFill>
        <p:spPr>
          <a:xfrm>
            <a:off x="3717032" y="5652120"/>
            <a:ext cx="2376264" cy="1044116"/>
          </a:xfrm>
          <a:prstGeom prst="rect">
            <a:avLst/>
          </a:prstGeom>
        </p:spPr>
      </p:pic>
      <p:pic>
        <p:nvPicPr>
          <p:cNvPr id="16" name="Содержимое 3" descr="6296_1854ce3cb071ef22dd47cfb7c75968b7.jpg"/>
          <p:cNvPicPr>
            <a:picLocks noChangeAspect="1"/>
          </p:cNvPicPr>
          <p:nvPr/>
        </p:nvPicPr>
        <p:blipFill>
          <a:blip r:embed="rId2" cstate="print"/>
          <a:srcRect l="48690" t="40786" r="3440" b="38603"/>
          <a:stretch>
            <a:fillRect/>
          </a:stretch>
        </p:blipFill>
        <p:spPr>
          <a:xfrm>
            <a:off x="3501008" y="7452320"/>
            <a:ext cx="3079104" cy="86409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10</Words>
  <Application>Microsoft Office PowerPoint</Application>
  <PresentationFormat>Экран (4:3)</PresentationFormat>
  <Paragraphs>40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Педагог</dc:creator>
  <cp:lastModifiedBy>Педагог</cp:lastModifiedBy>
  <cp:revision>4</cp:revision>
  <dcterms:created xsi:type="dcterms:W3CDTF">2016-04-27T07:12:35Z</dcterms:created>
  <dcterms:modified xsi:type="dcterms:W3CDTF">2016-04-27T07:51:30Z</dcterms:modified>
</cp:coreProperties>
</file>