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60" r:id="rId5"/>
    <p:sldId id="270" r:id="rId6"/>
    <p:sldId id="265" r:id="rId7"/>
    <p:sldId id="271" r:id="rId8"/>
    <p:sldId id="272" r:id="rId9"/>
    <p:sldId id="279" r:id="rId10"/>
    <p:sldId id="268" r:id="rId11"/>
    <p:sldId id="275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928681-6E5F-45B1-A031-B25430037D58}" type="datetimeFigureOut">
              <a:rPr lang="ru-RU" smtClean="0"/>
              <a:pPr/>
              <a:t>14.08.2016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71719D-1C06-45AA-B203-8B1027E1A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285860"/>
            <a:ext cx="7772400" cy="218440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i="1" dirty="0" smtClean="0">
                <a:solidFill>
                  <a:srgbClr val="FF0000"/>
                </a:solidFill>
              </a:rPr>
              <a:t/>
            </a:r>
            <a:br>
              <a:rPr lang="ru-RU" sz="5400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>Как мы готовились к проекту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50057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ГОУ СОШ № 735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7237" y="188640"/>
            <a:ext cx="8593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Подобрали материал , из которого изготавливали  творческую работу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8" name="Picture 3" descr="C:\Users\ГОУ СОШ  735\Desktop\анна снегина фото\HPIM34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237" y="1124744"/>
            <a:ext cx="2823090" cy="2104166"/>
          </a:xfrm>
          <a:prstGeom prst="rect">
            <a:avLst/>
          </a:prstGeom>
          <a:noFill/>
        </p:spPr>
      </p:pic>
      <p:pic>
        <p:nvPicPr>
          <p:cNvPr id="9" name="Picture 2" descr="C:\Users\ГОУ СОШ  735\Desktop\анна снегина фото\HPIM34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60000">
            <a:off x="3566447" y="1133495"/>
            <a:ext cx="2835605" cy="2113495"/>
          </a:xfrm>
          <a:prstGeom prst="rect">
            <a:avLst/>
          </a:prstGeom>
          <a:noFill/>
        </p:spPr>
      </p:pic>
      <p:pic>
        <p:nvPicPr>
          <p:cNvPr id="10" name="Picture 5" descr="C:\Users\ГОУ СОШ  735\Desktop\анна снегина фото\HPIM34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000">
            <a:off x="6431472" y="694055"/>
            <a:ext cx="2646940" cy="1972875"/>
          </a:xfrm>
          <a:prstGeom prst="rect">
            <a:avLst/>
          </a:prstGeom>
          <a:noFill/>
        </p:spPr>
      </p:pic>
      <p:pic>
        <p:nvPicPr>
          <p:cNvPr id="11" name="Picture 3" descr="C:\Users\ГОУ СОШ  735\Desktop\анна снегина фото\HPIM34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158570"/>
            <a:ext cx="2935437" cy="2187904"/>
          </a:xfrm>
          <a:prstGeom prst="rect">
            <a:avLst/>
          </a:prstGeom>
          <a:noFill/>
        </p:spPr>
      </p:pic>
      <p:pic>
        <p:nvPicPr>
          <p:cNvPr id="12" name="Picture 4" descr="C:\Users\ГОУ СОШ  735\Desktop\анна снегина фото\HPIM345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370" y="4797152"/>
            <a:ext cx="2395622" cy="178555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59163" y="2927738"/>
            <a:ext cx="2852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Творческая работа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14" name="Picture 2" descr="G:\подготовка к есенину\CIMG0238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748122"/>
            <a:ext cx="3877382" cy="24171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60649"/>
            <a:ext cx="84621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Результат нашего проекта – это  </a:t>
            </a:r>
            <a:r>
              <a:rPr lang="ru-RU" sz="2000" b="1" i="1" dirty="0" err="1" smtClean="0">
                <a:solidFill>
                  <a:srgbClr val="FFFF00"/>
                </a:solidFill>
              </a:rPr>
              <a:t>инсценирование</a:t>
            </a:r>
            <a:r>
              <a:rPr lang="ru-RU" sz="2000" b="1" i="1" dirty="0" smtClean="0">
                <a:solidFill>
                  <a:srgbClr val="FFFF00"/>
                </a:solidFill>
              </a:rPr>
              <a:t>  поэмы «Анна </a:t>
            </a:r>
            <a:r>
              <a:rPr lang="ru-RU" sz="2000" b="1" i="1" dirty="0" err="1" smtClean="0">
                <a:solidFill>
                  <a:srgbClr val="FFFF00"/>
                </a:solidFill>
              </a:rPr>
              <a:t>Снегина</a:t>
            </a:r>
            <a:r>
              <a:rPr lang="ru-RU" sz="2000" b="1" i="1" dirty="0" smtClean="0">
                <a:solidFill>
                  <a:srgbClr val="FFFF00"/>
                </a:solidFill>
              </a:rPr>
              <a:t>». </a:t>
            </a:r>
          </a:p>
          <a:p>
            <a:r>
              <a:rPr lang="ru-RU" sz="2000" b="1" i="1" dirty="0" smtClean="0">
                <a:solidFill>
                  <a:srgbClr val="FFFF00"/>
                </a:solidFill>
              </a:rPr>
              <a:t>Мы постарались  выразить  сразу несколько тем – это и юношеская любовь, и перемены в стране, и взросление поэта.</a:t>
            </a:r>
          </a:p>
          <a:p>
            <a:r>
              <a:rPr lang="ru-RU" sz="2000" b="1" i="1" dirty="0" smtClean="0">
                <a:solidFill>
                  <a:srgbClr val="FFFF00"/>
                </a:solidFill>
              </a:rPr>
              <a:t> Мы постарались показать характеры героев, те изменения в их жизни, которые произошли в те годы. </a:t>
            </a:r>
          </a:p>
          <a:p>
            <a:r>
              <a:rPr lang="ru-RU" sz="2000" b="1" i="1" dirty="0" err="1" smtClean="0">
                <a:solidFill>
                  <a:srgbClr val="FFFF00"/>
                </a:solidFill>
              </a:rPr>
              <a:t>Инсценирование</a:t>
            </a:r>
            <a:r>
              <a:rPr lang="ru-RU" sz="2000" b="1" i="1" dirty="0" smtClean="0">
                <a:solidFill>
                  <a:srgbClr val="FFFF00"/>
                </a:solidFill>
              </a:rPr>
              <a:t>  поэмы  строится на воспоминаниях Есенина  о ранней юности, и лейтмотивом является «девушка в белой накидке»… 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  <p:pic>
        <p:nvPicPr>
          <p:cNvPr id="3" name="Picture 2" descr="C:\Users\ГОУ СОШ  735\Desktop\анна снегина фото\HPIM34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836147"/>
            <a:ext cx="5184576" cy="3973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Есенинские стихи звучат  как музыка, успокаивают и утешают.</a:t>
            </a:r>
          </a:p>
          <a:p>
            <a:r>
              <a:rPr lang="ru-RU" sz="3600" b="1" i="1" dirty="0" smtClean="0">
                <a:solidFill>
                  <a:srgbClr val="FFFF00"/>
                </a:solidFill>
              </a:rPr>
              <a:t>Есенин –поэт на все времена. Своим проектом мы попытались донести это до каждого. </a:t>
            </a:r>
          </a:p>
          <a:p>
            <a:r>
              <a:rPr lang="ru-RU" sz="3600" b="1" i="1" dirty="0" smtClean="0">
                <a:solidFill>
                  <a:srgbClr val="FFFF00"/>
                </a:solidFill>
              </a:rPr>
              <a:t>Наша  работа дала огромные результаты – учащиеся всей школы познакомились с творчеством С.А.Есенина, раскрыли  его с интересом для себя. С.А.Есенин передает нам чувство любви к своей земле, к людям.</a:t>
            </a:r>
          </a:p>
          <a:p>
            <a:endParaRPr lang="ru-RU" sz="3600" b="1" i="1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8143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Работать над проектом было  интересно, поучительно и  литература  нами стала восприниматься не как школьный  предмет, а как вид искусства, причем мы, работая над проектом, вступаем в общение с творцом этого искусства.  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82868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FF00"/>
                </a:solidFill>
              </a:rPr>
              <a:t>В</a:t>
            </a:r>
            <a:r>
              <a:rPr lang="ru-RU" sz="3200" b="1" i="1" dirty="0" smtClean="0">
                <a:solidFill>
                  <a:srgbClr val="FFFF00"/>
                </a:solidFill>
              </a:rPr>
              <a:t> прошлом году С.А.Есенину исполнилось 115 лет со дня рождения и мы – учащиеся 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9 класса, решили в этом году обратиться к произведениям С.А.Есенина, подробно  изучить его творчество, понять его мировоззрение , попытаться раскрыть его образ.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Поэт-скандалист, поэт-хулиган, поэт-патриот – и это все о нем, о Сергее Есенине.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Он навсегда останется человеком-загадкой с трагической судьбой.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7572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FF00"/>
                </a:solidFill>
              </a:rPr>
              <a:t>Пришлось  обратиться к справочной литературе, из  которой узнали многое о жизни и творчестве С.Есенина. Прочитав ряд его произведений мы поняли, что творчество поэта полно загадочности: при всей его воздушности и певучести  стихов нельзя сказать, что он  «простой»  для понимания поэт. </a:t>
            </a:r>
          </a:p>
        </p:txBody>
      </p:sp>
      <p:pic>
        <p:nvPicPr>
          <p:cNvPr id="10" name="Picture 3" descr="C:\Users\ГОУ СОШ  735\Desktop\анна снегина фото\HPIM35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33" y="1444725"/>
            <a:ext cx="2867826" cy="2137510"/>
          </a:xfrm>
          <a:prstGeom prst="rect">
            <a:avLst/>
          </a:prstGeom>
          <a:noFill/>
        </p:spPr>
      </p:pic>
      <p:pic>
        <p:nvPicPr>
          <p:cNvPr id="11" name="Picture 2" descr="C:\Users\ГОУ СОШ  735\Desktop\анна снегина фото\HPIM35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039616"/>
            <a:ext cx="3023419" cy="2253480"/>
          </a:xfrm>
          <a:prstGeom prst="rect">
            <a:avLst/>
          </a:prstGeom>
          <a:noFill/>
        </p:spPr>
      </p:pic>
      <p:pic>
        <p:nvPicPr>
          <p:cNvPr id="12" name="Picture 4" descr="C:\Users\ГОУ СОШ  735\Desktop\анна снегина фото\HPIM35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39" y="3938504"/>
            <a:ext cx="2395704" cy="1785618"/>
          </a:xfrm>
          <a:prstGeom prst="rect">
            <a:avLst/>
          </a:prstGeom>
          <a:noFill/>
        </p:spPr>
      </p:pic>
      <p:pic>
        <p:nvPicPr>
          <p:cNvPr id="13" name="Picture 4" descr="C:\Users\ГОУ СОШ  735\Desktop\анна снегина фото\HPIM349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8770" y="1291508"/>
            <a:ext cx="2848564" cy="2123153"/>
          </a:xfrm>
          <a:prstGeom prst="rect">
            <a:avLst/>
          </a:prstGeom>
          <a:noFill/>
        </p:spPr>
      </p:pic>
      <p:pic>
        <p:nvPicPr>
          <p:cNvPr id="14" name="Picture 3" descr="C:\Users\ГОУ СОШ  735\Desktop\анна снегина фото\HPIM349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760" y="4712208"/>
            <a:ext cx="2410447" cy="1796607"/>
          </a:xfrm>
          <a:prstGeom prst="rect">
            <a:avLst/>
          </a:prstGeom>
          <a:noFill/>
        </p:spPr>
      </p:pic>
      <p:pic>
        <p:nvPicPr>
          <p:cNvPr id="15" name="Picture 5" descr="C:\Users\ГОУ СОШ  735\Desktop\анна снегина фото\HPIM349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668175"/>
            <a:ext cx="3121087" cy="2326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8012" y="125631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Ранняя лирика С.Есенина полна  описания сельской природы, ее тишины, умиротворения. Недаром поэта называют «поэтом березового ситца».  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ГОУ СОШ  735\Desktop\анна снегина фото\HPIM35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83" y="1844824"/>
            <a:ext cx="4157733" cy="3098931"/>
          </a:xfrm>
          <a:prstGeom prst="rect">
            <a:avLst/>
          </a:prstGeom>
          <a:noFill/>
        </p:spPr>
      </p:pic>
      <p:pic>
        <p:nvPicPr>
          <p:cNvPr id="3075" name="Picture 3" descr="C:\Users\ГОУ СОШ  735\Desktop\анна снегина фото\HPIM35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178" y="4398307"/>
            <a:ext cx="3300089" cy="2459693"/>
          </a:xfrm>
          <a:prstGeom prst="rect">
            <a:avLst/>
          </a:prstGeom>
          <a:noFill/>
        </p:spPr>
      </p:pic>
      <p:pic>
        <p:nvPicPr>
          <p:cNvPr id="3077" name="Picture 5" descr="C:\Users\ГОУ СОШ  735\Desktop\анна снегина фото\HPIM35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416" y="909136"/>
            <a:ext cx="4153703" cy="3095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FF00"/>
                </a:solidFill>
              </a:rPr>
              <a:t>Время взросления, становления С.Есенина как поэта – время крутых поворотов в истории России. Поэт начинает понимать, что Россия в его стихах тихая, дремотная, смиренная, кроткая </a:t>
            </a:r>
            <a:r>
              <a:rPr lang="ru-RU" sz="1600" b="1" i="1" dirty="0">
                <a:solidFill>
                  <a:srgbClr val="FFFF00"/>
                </a:solidFill>
              </a:rPr>
              <a:t> </a:t>
            </a:r>
            <a:r>
              <a:rPr lang="ru-RU" sz="1600" b="1" i="1" dirty="0" smtClean="0">
                <a:solidFill>
                  <a:srgbClr val="FFFF00"/>
                </a:solidFill>
              </a:rPr>
              <a:t>имеет мало общего с жизнью настоящей.</a:t>
            </a:r>
          </a:p>
          <a:p>
            <a:r>
              <a:rPr lang="ru-RU" sz="1600" b="1" i="1" dirty="0" smtClean="0">
                <a:solidFill>
                  <a:srgbClr val="FFFF00"/>
                </a:solidFill>
              </a:rPr>
              <a:t>Любовь, молодость, природа, родина – вот истинные ценности, способные согреть душу поэта.</a:t>
            </a:r>
            <a:endParaRPr lang="ru-RU" sz="1600" b="1" i="1" dirty="0">
              <a:solidFill>
                <a:srgbClr val="FFFF00"/>
              </a:solidFill>
            </a:endParaRPr>
          </a:p>
        </p:txBody>
      </p:sp>
      <p:pic>
        <p:nvPicPr>
          <p:cNvPr id="3" name="Picture 2" descr="C:\Users\ГОУ СОШ  735\Desktop\анна снегина фото\HPIM34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90910"/>
            <a:ext cx="5957943" cy="4440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88640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Обсудив цель и задачи проекта, решили, что первым этапом нашего проекта будет  ранняя  лирика С.Есенина. </a:t>
            </a:r>
            <a:endParaRPr lang="ru-RU" sz="2000" dirty="0"/>
          </a:p>
        </p:txBody>
      </p:sp>
      <p:pic>
        <p:nvPicPr>
          <p:cNvPr id="2051" name="Picture 3" descr="C:\Users\ГОУ СОШ  735\Desktop\анна снегина фото\HPIM35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896526"/>
            <a:ext cx="3613881" cy="2693576"/>
          </a:xfrm>
          <a:prstGeom prst="rect">
            <a:avLst/>
          </a:prstGeom>
          <a:noFill/>
        </p:spPr>
      </p:pic>
      <p:pic>
        <p:nvPicPr>
          <p:cNvPr id="2052" name="Picture 4" descr="C:\Users\ГОУ СОШ  735\Desktop\анна снегина фото\HPIM35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254" y="3463715"/>
            <a:ext cx="4395300" cy="3276000"/>
          </a:xfrm>
          <a:prstGeom prst="rect">
            <a:avLst/>
          </a:prstGeom>
          <a:noFill/>
        </p:spPr>
      </p:pic>
      <p:pic>
        <p:nvPicPr>
          <p:cNvPr id="2053" name="Picture 5" descr="C:\Users\ГОУ СОШ  735\Desktop\анна снегина фото\HPIM35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528392" cy="2629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44798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Творчество  молодого поэта мы изучили вместе с  учащимися младших классов и  провели  конкурс  чтецов в начальной школе.  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ГОУ СОШ  735\Desktop\есенин\фото есенин\HPIM156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-240000">
            <a:off x="170199" y="1569435"/>
            <a:ext cx="3780003" cy="1929579"/>
          </a:xfrm>
          <a:prstGeom prst="rect">
            <a:avLst/>
          </a:prstGeom>
          <a:noFill/>
        </p:spPr>
      </p:pic>
      <p:pic>
        <p:nvPicPr>
          <p:cNvPr id="3" name="Picture 6" descr="C:\Users\ГОУ СОШ  735\Desktop\есенин\фото есенин\HPIM15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5868">
            <a:off x="6010821" y="4351094"/>
            <a:ext cx="2632039" cy="1961768"/>
          </a:xfrm>
          <a:prstGeom prst="rect">
            <a:avLst/>
          </a:prstGeom>
          <a:noFill/>
        </p:spPr>
      </p:pic>
      <p:pic>
        <p:nvPicPr>
          <p:cNvPr id="4" name="Picture 4" descr="C:\Users\ГОУ СОШ  735\Desktop\есенин\фото есенин\HPIM15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545127"/>
            <a:ext cx="3184556" cy="2373582"/>
          </a:xfrm>
          <a:prstGeom prst="rect">
            <a:avLst/>
          </a:prstGeom>
          <a:noFill/>
        </p:spPr>
      </p:pic>
      <p:pic>
        <p:nvPicPr>
          <p:cNvPr id="9" name="Picture 5" descr="C:\Users\ГОУ СОШ  735\Desktop\есенин\фото есенин\HPIM15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3" y="3643582"/>
            <a:ext cx="4253409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77153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Следующий этап нашего проекта – изучение лирики послереволюционного периода С.Есенина. Периода,  который поменял мировоззрение поэта. И  эта задача  стала главной для нас, для учащихся старших классов.  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Была проведена самостоятельная работа по творчеству С.Есенина, и мы пришли к выводу, что более поздний период творчества поэта – это творчество насыщенное политическими идеями, революционным настроением, душевными переживаниями за </a:t>
            </a:r>
            <a:r>
              <a:rPr lang="ru-RU" sz="3200" b="1" i="1" dirty="0">
                <a:solidFill>
                  <a:srgbClr val="FFFF00"/>
                </a:solidFill>
              </a:rPr>
              <a:t>Р</a:t>
            </a:r>
            <a:r>
              <a:rPr lang="ru-RU" sz="3200" b="1" i="1" dirty="0" smtClean="0">
                <a:solidFill>
                  <a:srgbClr val="FFFF00"/>
                </a:solidFill>
              </a:rPr>
              <a:t>одину.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08555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Выполнение творческой работы – домашнего задания. </a:t>
            </a:r>
          </a:p>
          <a:p>
            <a:r>
              <a:rPr lang="ru-RU" sz="2400" b="1" i="1" dirty="0" smtClean="0">
                <a:solidFill>
                  <a:srgbClr val="FFFF00"/>
                </a:solidFill>
              </a:rPr>
              <a:t>Вместе </a:t>
            </a:r>
            <a:r>
              <a:rPr lang="ru-RU" sz="2400" b="1" i="1" dirty="0">
                <a:solidFill>
                  <a:srgbClr val="FFFF00"/>
                </a:solidFill>
              </a:rPr>
              <a:t>с учителем технологии мы нарисовали эскиз</a:t>
            </a:r>
          </a:p>
        </p:txBody>
      </p:sp>
      <p:pic>
        <p:nvPicPr>
          <p:cNvPr id="4" name="Picture 2" descr="C:\Users\ГОУ СОШ  735\Desktop\анна снегина фото\HPIM24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60" y="1329333"/>
            <a:ext cx="4116108" cy="3067907"/>
          </a:xfrm>
          <a:prstGeom prst="rect">
            <a:avLst/>
          </a:prstGeom>
          <a:noFill/>
        </p:spPr>
      </p:pic>
      <p:pic>
        <p:nvPicPr>
          <p:cNvPr id="5" name="Picture 4" descr="C:\Users\ГОУ СОШ  735\Desktop\анна снегина фото\HPIM24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130" y="2708920"/>
            <a:ext cx="4248472" cy="3166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850</TotalTime>
  <Words>484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 Как мы готовились к проекту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мы готовились к проекту</dc:title>
  <dc:creator>ГОУ СОШ  735</dc:creator>
  <cp:lastModifiedBy>user</cp:lastModifiedBy>
  <cp:revision>81</cp:revision>
  <dcterms:created xsi:type="dcterms:W3CDTF">2011-11-10T05:40:41Z</dcterms:created>
  <dcterms:modified xsi:type="dcterms:W3CDTF">2016-08-14T10:04:47Z</dcterms:modified>
</cp:coreProperties>
</file>