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24" autoAdjust="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4D0C-20EE-426B-AB2A-F8D87E4277AB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69E8E-68CA-4A03-96C6-4ABC701F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3C4C3-3836-468D-A021-E6FBFD9E25E3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33A58-A058-4D26-95A7-35A85E0A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5E02A-2CD6-45A8-BBDA-EA087E83118C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183CF-D898-461A-8FB6-EB85525A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5C233-3F4B-42ED-BAD5-4DB6515C4165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6C07B-2115-45D5-9C6F-1D5660B15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6F0EA-4D86-4F3C-A396-506860D2D09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A78E-FE30-4792-B0EB-6EE72049D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7A2D8-A341-418B-813B-387359BAA6B4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F5641-B152-4B54-A8B9-D17A53B51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09E6F-C817-49A5-AF20-5F8FC35ED7B3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A3C9-B8CC-43E3-B1E3-1F1F9D0A6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E9D2-B959-4FB7-B5F0-5F2B20062004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C24CD-8342-47DB-A1D8-90D76EB75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0686-5E28-446B-815D-FEC6402DB74E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59260-911E-4C30-AAE8-78F3BAC19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4061A-4794-4D6D-BE90-3A93DA02C65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86A7-E6C3-49DA-BC52-1EF822E23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46AC-EBE2-4770-9EA2-7E98EB79F227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C2F1F-301E-4134-BD21-C8FCDEB2C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64526B-A797-48E1-8FE8-02A0531E8F02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1511EE-241A-4ED9-AE14-F15E4BC0C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Сказка </a:t>
            </a:r>
            <a:r>
              <a:rPr lang="ru-RU" dirty="0" smtClean="0"/>
              <a:t>«Математика</a:t>
            </a:r>
            <a:r>
              <a:rPr lang="ru-RU" dirty="0" smtClean="0"/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Подготовил Макаров Артем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610600" cy="13716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chemeClr val="bg1"/>
                </a:solidFill>
              </a:rPr>
              <a:t>Сказали: «Ты восьмерка из нас самая мудрая! И мы все больше только вместе с кем-то становимся, а ты сама по себе лучшая, за короной не бежишь, и так о своей важности даже, когда лежишь, знаешь. Так будь же ты </a:t>
            </a:r>
            <a:r>
              <a:rPr lang="ru-RU" sz="1800" b="1" dirty="0" smtClean="0">
                <a:solidFill>
                  <a:schemeClr val="bg1"/>
                </a:solidFill>
              </a:rPr>
              <a:t>бесконечностью - самым </a:t>
            </a:r>
            <a:r>
              <a:rPr lang="ru-RU" sz="1800" b="1" dirty="0" smtClean="0">
                <a:solidFill>
                  <a:schemeClr val="bg1"/>
                </a:solidFill>
              </a:rPr>
              <a:t>большим и самым недосягаемым числом. Управляй 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</a:rPr>
              <a:t>с </a:t>
            </a:r>
            <a:r>
              <a:rPr lang="ru-RU" sz="1800" b="1" dirty="0" smtClean="0">
                <a:solidFill>
                  <a:schemeClr val="bg1"/>
                </a:solidFill>
              </a:rPr>
              <a:t>мудростью </a:t>
            </a:r>
            <a:r>
              <a:rPr lang="ru-RU" sz="1800" b="1" dirty="0" smtClean="0">
                <a:solidFill>
                  <a:schemeClr val="bg1"/>
                </a:solidFill>
              </a:rPr>
              <a:t>нашей страной, лежа на троне».</a:t>
            </a:r>
          </a:p>
        </p:txBody>
      </p:sp>
      <p:pic>
        <p:nvPicPr>
          <p:cNvPr id="8194" name="Picture 2" descr="C:\Users\Артем\Desktop\презентация артема\объединялись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359886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Артем\Desktop\презентация артема\восьмерка-акул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2971800"/>
            <a:ext cx="399573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Артем\Desktop\презентация артема\бесконечность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600200"/>
            <a:ext cx="190500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8610600" cy="13716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chemeClr val="bg1"/>
                </a:solidFill>
              </a:rPr>
              <a:t>И с тех самых пор правит бесконечность страной этой, недосягаемая </a:t>
            </a:r>
            <a:r>
              <a:rPr lang="ru-RU" sz="1800" b="1" dirty="0" smtClean="0">
                <a:solidFill>
                  <a:schemeClr val="bg1"/>
                </a:solidFill>
              </a:rPr>
              <a:t>бесконечность… 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pic>
        <p:nvPicPr>
          <p:cNvPr id="9218" name="Picture 2" descr="C:\Users\Артем\Desktop\презентация артема\за восьмерк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057400"/>
            <a:ext cx="59436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8610600" cy="13716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bg1"/>
                </a:solidFill>
              </a:rPr>
              <a:t>И мудра: все числа быть похожими на нее стремятся,  но никогда такими стать не могут. Потому и слушаются…</a:t>
            </a:r>
          </a:p>
        </p:txBody>
      </p:sp>
      <p:pic>
        <p:nvPicPr>
          <p:cNvPr id="10242" name="Picture 2" descr="C:\Users\Артем\Desktop\презентация артема\8ка кон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675"/>
            <a:ext cx="91440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8610600" cy="1371600"/>
          </a:xfrm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chemeClr val="bg1"/>
                </a:solidFill>
              </a:rPr>
              <a:t>Конец!</a:t>
            </a:r>
          </a:p>
        </p:txBody>
      </p:sp>
      <p:pic>
        <p:nvPicPr>
          <p:cNvPr id="11266" name="Picture 2" descr="C:\Users\Артем\Desktop\презентация артема\8ка маш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048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0"/>
            <a:ext cx="7162800" cy="66294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1600" b="1" smtClean="0">
                <a:solidFill>
                  <a:schemeClr val="bg1"/>
                </a:solidFill>
              </a:rPr>
              <a:t>В некотором царстве, в некотором </a:t>
            </a:r>
            <a:r>
              <a:rPr lang="ru-RU" sz="1600" b="1" smtClean="0">
                <a:solidFill>
                  <a:schemeClr val="bg1"/>
                </a:solidFill>
              </a:rPr>
              <a:t>государстве </a:t>
            </a:r>
            <a:r>
              <a:rPr lang="ru-RU" sz="1600" b="1" smtClean="0">
                <a:solidFill>
                  <a:schemeClr val="bg1"/>
                </a:solidFill>
              </a:rPr>
              <a:t>под </a:t>
            </a:r>
            <a:r>
              <a:rPr lang="ru-RU" sz="1600" b="1" smtClean="0">
                <a:solidFill>
                  <a:schemeClr val="bg1"/>
                </a:solidFill>
              </a:rPr>
              <a:t>названием «Математика» жили да были разные цифры. </a:t>
            </a:r>
          </a:p>
          <a:p>
            <a:pPr eaLnBrk="1" hangingPunct="1">
              <a:buFont typeface="Arial" charset="0"/>
              <a:buChar char="•"/>
            </a:pPr>
            <a:r>
              <a:rPr lang="ru-RU" sz="1600" b="1" dirty="0" smtClean="0">
                <a:solidFill>
                  <a:schemeClr val="bg1"/>
                </a:solidFill>
              </a:rPr>
              <a:t>И  были они все большие и важные, особенно гордилась собой девятка, ведь она была самой великой в своем царстве.</a:t>
            </a: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Артем\Desktop\презентация артема\важная 9ка с корон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ем\Desktop\презентация артема\тр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76400"/>
            <a:ext cx="510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ртем\Desktop\презентация артема\важная 9ка с корон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733800"/>
            <a:ext cx="2286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Артем\Desktop\презентация артема\корона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777998">
            <a:off x="3946525" y="3252788"/>
            <a:ext cx="122555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Артем\Desktop\презентация артема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151438"/>
            <a:ext cx="213360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Артем\Desktop\презентация артема\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5029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610600" cy="12192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chemeClr val="bg1"/>
                </a:solidFill>
              </a:rPr>
              <a:t>И стала девятка всеми цифрами управлять, сама на себя корону надела и на трон села.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chemeClr val="bg1"/>
                </a:solidFill>
              </a:rPr>
              <a:t>Да только несправедлива она была, особенно от нее доставалось самым маленьким: нулю и единички.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215265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bg1"/>
                </a:solidFill>
              </a:rPr>
              <a:t>Забеспокоились цифры тогда, собрали совет ночью и стали думать, что дальше с девяткой делать. Долго думали они, ничего не могли придумать. Тогда решили обратиться к самой мудрой из них - восьмерке, и восьмерка посоветовала двум самым маленьким объединиться : вдвоем-то легче будет несправедливости противостоять. На том и порешили</a:t>
            </a:r>
          </a:p>
        </p:txBody>
      </p:sp>
      <p:pic>
        <p:nvPicPr>
          <p:cNvPr id="3075" name="Picture 3" descr="C:\Users\Артем\Desktop\презентация артема\сов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684588"/>
            <a:ext cx="5638800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ртем\Desktop\презентация артема\тр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510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C:\Users\Артем\Desktop\презентация артема\важная 9ка с корон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962400"/>
            <a:ext cx="2286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 descr="C:\Users\Артем\Desktop\презентация артема\корона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777998">
            <a:off x="5241925" y="3557588"/>
            <a:ext cx="122555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Артем\Desktop\презентация артема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752600"/>
            <a:ext cx="21336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Артем\Desktop\презентация артема\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1752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610600" cy="1143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1800" b="1" dirty="0" smtClean="0">
                <a:solidFill>
                  <a:schemeClr val="tx1"/>
                </a:solidFill>
              </a:rPr>
              <a:t>А с утра вызвала девятка ноль и единичку, пришли они, держась за </a:t>
            </a:r>
            <a:r>
              <a:rPr lang="ru-RU" sz="1800" b="1" dirty="0" smtClean="0">
                <a:solidFill>
                  <a:schemeClr val="tx1"/>
                </a:solidFill>
              </a:rPr>
              <a:t>руки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eaLnBrk="1" hangingPunct="1"/>
            <a:endParaRPr lang="ru-RU" sz="1800" b="1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ртем\Desktop\презентация артема\тр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764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Артем\Desktop\презентация артем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52600"/>
            <a:ext cx="21336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Артем\Desktop\презентация артема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1752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610600" cy="13716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solidFill>
                  <a:schemeClr val="tx1"/>
                </a:solidFill>
              </a:rPr>
              <a:t>и расплакалась девятка , ведь больше она не была самой большой во всем королевстве.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solidFill>
                  <a:schemeClr val="tx1"/>
                </a:solidFill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</a:rPr>
              <a:t>Самыми </a:t>
            </a:r>
            <a:r>
              <a:rPr lang="ru-RU" sz="1900" b="1" dirty="0" smtClean="0">
                <a:solidFill>
                  <a:schemeClr val="tx1"/>
                </a:solidFill>
              </a:rPr>
              <a:t>сильными были нолик и единичка, ведь вместе они были уже не цифрой, а числом десять. </a:t>
            </a:r>
            <a:r>
              <a:rPr lang="ru-RU" sz="1900" b="1" dirty="0" smtClean="0">
                <a:solidFill>
                  <a:schemeClr val="tx1"/>
                </a:solidFill>
              </a:rPr>
              <a:t>И стало уже число страной управлять.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</p:txBody>
      </p:sp>
      <p:pic>
        <p:nvPicPr>
          <p:cNvPr id="7174" name="Picture 2" descr="C:\Users\Артем\Desktop\презентация артема\важная 9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886200"/>
            <a:ext cx="25685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Артем\Desktop\презентация артема\десят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05200"/>
            <a:ext cx="41910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ртем\Desktop\презентация артема\тр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764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Артем\Desktop\презентация артем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590800"/>
            <a:ext cx="14478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C:\Users\Артем\Desktop\презентация артема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590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C:\Users\Артем\Desktop\презентация артема\десят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733800"/>
            <a:ext cx="31702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610600" cy="13716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solidFill>
                  <a:schemeClr val="bg1"/>
                </a:solidFill>
              </a:rPr>
              <a:t> Долго ли коротко </a:t>
            </a:r>
            <a:r>
              <a:rPr lang="ru-RU" sz="1900" b="1" dirty="0" smtClean="0">
                <a:solidFill>
                  <a:schemeClr val="bg1"/>
                </a:solidFill>
              </a:rPr>
              <a:t>радовались </a:t>
            </a:r>
            <a:r>
              <a:rPr lang="ru-RU" sz="1900" b="1" dirty="0" smtClean="0">
                <a:solidFill>
                  <a:schemeClr val="bg1"/>
                </a:solidFill>
              </a:rPr>
              <a:t>цифры, нам не известно… Однако, скоро и другие цифры стали объединяться. </a:t>
            </a:r>
            <a:endParaRPr lang="ru-RU" sz="1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solidFill>
                  <a:schemeClr val="bg1"/>
                </a:solidFill>
              </a:rPr>
              <a:t>И ни одно число не могло решить, кто достоин королевского трона в их волшебной стране, ведь с каждым разом числа становились все больше и больше, и ни одно из них не было самым большим…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>
              <a:solidFill>
                <a:schemeClr val="bg1"/>
              </a:solidFill>
            </a:endParaRPr>
          </a:p>
        </p:txBody>
      </p:sp>
      <p:pic>
        <p:nvPicPr>
          <p:cNvPr id="6146" name="Picture 2" descr="C:\Users\Артем\Desktop\презентация артема\объединялись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3467100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Артем\Desktop\презентация артема\объединялись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828800"/>
            <a:ext cx="4724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762000" y="1219200"/>
            <a:ext cx="16764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+mn-lt"/>
                <a:cs typeface="+mn-cs"/>
              </a:rPr>
              <a:t>7+5=12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5638800" y="1219200"/>
            <a:ext cx="16764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+mn-lt"/>
                <a:cs typeface="+mn-cs"/>
              </a:rPr>
              <a:t>6+4+3=13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</p:txBody>
      </p:sp>
      <p:pic>
        <p:nvPicPr>
          <p:cNvPr id="6149" name="Picture 5" descr="C:\Users\Артем\Desktop\презентация артема\объединялись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84675"/>
            <a:ext cx="41910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685800" y="3657600"/>
            <a:ext cx="30480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+mn-lt"/>
                <a:cs typeface="+mn-cs"/>
              </a:rPr>
              <a:t>2+2+2+2+2+2+2=14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</p:txBody>
      </p:sp>
      <p:pic>
        <p:nvPicPr>
          <p:cNvPr id="6150" name="Picture 6" descr="C:\Users\Артем\Desktop\презентация артема\объединялись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4267200"/>
            <a:ext cx="472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5486400" y="3657600"/>
            <a:ext cx="30480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+mn-lt"/>
                <a:cs typeface="+mn-cs"/>
              </a:rPr>
              <a:t>1+2+3+4+5+6+7=28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610600" cy="13716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И вдруг в один из дней, пришел конец всем этим ссорам. 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Упала восьмерка, которая по-прежнему была самой мудрой из них,  и образовала бесконечность. Посмотрели цифры на лежащую восьмерку, подумали.. и пришли к ней с короной и просьбой трон занять.</a:t>
            </a:r>
          </a:p>
          <a:p>
            <a:pPr eaLnBrk="1" hangingPunct="1">
              <a:buFont typeface="Arial" charset="0"/>
              <a:buChar char="•"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ru-RU" sz="1800" dirty="0" smtClean="0">
              <a:solidFill>
                <a:schemeClr val="bg1"/>
              </a:solidFill>
            </a:endParaRPr>
          </a:p>
        </p:txBody>
      </p:sp>
      <p:pic>
        <p:nvPicPr>
          <p:cNvPr id="7170" name="Picture 2" descr="C:\Users\Артем\Desktop\презентация артема\8к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15240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Артем\Desktop\презентация артема\бесконечность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133600"/>
            <a:ext cx="243840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407</Words>
  <Application>Microsoft Office PowerPoint</Application>
  <PresentationFormat>Экран (4:3)</PresentationFormat>
  <Paragraphs>153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Сказка «Математика»</vt:lpstr>
      <vt:lpstr>Слайд 2</vt:lpstr>
      <vt:lpstr>Слайд 3</vt:lpstr>
      <vt:lpstr>Забеспокоились цифры тогда, собрали совет ночью и стали думать, что дальше с девяткой делать. Долго думали они, ничего не могли придумать. Тогда решили обратиться к самой мудрой из них - восьмерке, и восьмерка посоветовала двум самым маленьким объединиться : вдвоем-то легче будет несправедливости противостоять. На том и порешили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«математика»</dc:title>
  <dc:creator>Артем</dc:creator>
  <cp:lastModifiedBy>HP</cp:lastModifiedBy>
  <cp:revision>9</cp:revision>
  <dcterms:created xsi:type="dcterms:W3CDTF">2015-03-16T19:40:31Z</dcterms:created>
  <dcterms:modified xsi:type="dcterms:W3CDTF">2015-03-17T15:56:26Z</dcterms:modified>
</cp:coreProperties>
</file>