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7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FAF36-108C-4181-9F1F-F3BC3F234F26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9EC9A7-1A92-4B76-9B5E-71D9A406D97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Pictures\&#1084;&#1091;&#1079;\Kartochki_Domana_Zvuki_muzykalnyh_instrumentov_-_Bayan_(xMusic.me).mp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Pictures\&#1084;&#1091;&#1079;\Balalajka_-_minus_balalajka_(iPlayer.fm)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Pictures\&#1084;&#1091;&#1079;\Pianino_-_Klasnaya_igra_na_pianino_(iPlayer.fm)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Pictures\&#1084;&#1091;&#1079;\Truba_-_Podyom_(iPlayer.fm).mp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Pictures\&#1084;&#1091;&#1079;\Zvuk_-_barabana_(iPlayer.fm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о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268760"/>
            <a:ext cx="83529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Волшебные звуки</a:t>
            </a:r>
            <a:endParaRPr lang="ru-RU" sz="8800" spc="3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6021288"/>
            <a:ext cx="3563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Воспитатель </a:t>
            </a:r>
            <a:r>
              <a:rPr lang="ru-RU" dirty="0" err="1" smtClean="0"/>
              <a:t>Чекотилова</a:t>
            </a:r>
            <a:r>
              <a:rPr lang="ru-RU" dirty="0" smtClean="0"/>
              <a:t> Е.А.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раба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548680"/>
            <a:ext cx="4727739" cy="527791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artochki_Domana_Zvuki_muzykalnyh_instrumentov_-_Bayan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1916832"/>
            <a:ext cx="4442717" cy="4442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я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620688"/>
            <a:ext cx="6048672" cy="604867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4744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Музыкально дидактические игры для детей</a:t>
            </a:r>
          </a:p>
          <a:p>
            <a:r>
              <a:rPr lang="ru-RU" sz="2400" dirty="0" smtClean="0"/>
              <a:t>Музыкальные игры – это приятный и полезный способ провести время вместе с детьми. Такие игры стимулируют внимание, развивают слух и чувство ритма, помогают справиться с отдельными сложностями речи, а кроме того – невероятно сближают детей и их родителей.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Цель</a:t>
            </a:r>
            <a:r>
              <a:rPr lang="ru-RU" sz="2400" b="1" dirty="0"/>
              <a:t>.</a:t>
            </a:r>
            <a:r>
              <a:rPr lang="ru-RU" sz="2400" dirty="0"/>
              <a:t> Упражнять детей в различении звучания </a:t>
            </a:r>
            <a:r>
              <a:rPr lang="ru-RU" sz="2400" dirty="0" smtClean="0"/>
              <a:t>музыкальных </a:t>
            </a:r>
            <a:r>
              <a:rPr lang="ru-RU" sz="2400" dirty="0"/>
              <a:t>инструментов.</a:t>
            </a:r>
          </a:p>
          <a:p>
            <a:r>
              <a:rPr lang="ru-RU" sz="2400" dirty="0"/>
              <a:t>Развивать тембровый слух</a:t>
            </a:r>
            <a:r>
              <a:rPr lang="ru-RU" sz="2400" dirty="0" smtClean="0"/>
              <a:t>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Ход </a:t>
            </a:r>
            <a:r>
              <a:rPr lang="ru-RU" sz="2400" b="1" dirty="0"/>
              <a:t>игры</a:t>
            </a:r>
            <a:r>
              <a:rPr lang="ru-RU" sz="2400" dirty="0" smtClean="0"/>
              <a:t>. При нажатии на ноту звучит музыкальный инструмент. Дети должны назвать что это за инструмент . При нажатии на </a:t>
            </a:r>
            <a:r>
              <a:rPr lang="ru-RU" sz="2400" smtClean="0"/>
              <a:t>следующий слайд появляется </a:t>
            </a:r>
            <a:r>
              <a:rPr lang="ru-RU" sz="2400" dirty="0" smtClean="0"/>
              <a:t>картинка- ответ.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lalajka_-_minus_balalaj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699792" y="1916832"/>
            <a:ext cx="3002557" cy="3002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9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лалай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5354" y="1196753"/>
            <a:ext cx="7933290" cy="489654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anino_-_Klasnaya_igra_na_pianino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627785" y="1484785"/>
            <a:ext cx="4824536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4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анин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3140" y="762000"/>
            <a:ext cx="5189180" cy="599410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ruba_-_Podyom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1196752"/>
            <a:ext cx="4442717" cy="4442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уб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692696"/>
            <a:ext cx="5639754" cy="533698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vuk_-_baraban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43808" y="1844824"/>
            <a:ext cx="417646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</TotalTime>
  <Words>56</Words>
  <Application>Microsoft Office PowerPoint</Application>
  <PresentationFormat>Экран (4:3)</PresentationFormat>
  <Paragraphs>12</Paragraphs>
  <Slides>12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17</cp:revision>
  <dcterms:created xsi:type="dcterms:W3CDTF">2016-08-18T18:48:22Z</dcterms:created>
  <dcterms:modified xsi:type="dcterms:W3CDTF">2016-08-18T22:47:54Z</dcterms:modified>
</cp:coreProperties>
</file>