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3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04.05.2016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04.05.2016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04.05.2016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04.05.2016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04.05.2016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Mark1\Desktop\фоны\Matematika_-SHablon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Счет и вычисления - основа порядка в голове. </a:t>
            </a:r>
          </a:p>
          <a:p>
            <a:endParaRPr lang="ru-RU" sz="4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                     (Песталоцци)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ark1\Desktop\фоны\Matematika_-SHablon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Если вы хотите научиться плавать, то смело входите в воду, а если хотите научиться решать задачи, то решайте их.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(Д.Пойа)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Трудность решения в какой-то мере входит в само понятие задачи: там, где нет трудности, нет и задачи.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(Д. Пойа)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ark1\Desktop\фоны\Matematika_-SHablon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«Решить задачу, говорил Декарт, — значит выиграть сражение. Но выиграть сражение не значит решить задачу.» </a:t>
            </a: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(Ростан Ж.)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ark1\Desktop\фоны\Matematika_-SHablon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Два поезда вышли одновременно из двух городов, расстояние между которыми 435 км,  навстречу друг другу. Скорость первого поезда 70км/ч, а скорость второго 75км/ч. Через сколько часов поезда встретятся?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ark1\Desktop\фоны\Matematika_-SHablon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Собака стала догонять хозяина , когда расстояние между ними было 400 м.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обака бежала со скоростью 150 м/мин, а хозяин шел со скоростью 70 м/мин.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ерез сколько минут собака догнала хозяина?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Mark1\Desktop\фоны\Matematika_-SHablon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Два велосипедиста выехали из одного села и отправились по одной дороге к озеру. Скорость первого велосипедиста 13 км/ч, а скорость второго 15 км/ч. Какое расстояние будет между ними через полчаса?</a:t>
            </a:r>
          </a:p>
          <a:p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857356" y="4857760"/>
          <a:ext cx="6096000" cy="94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1 вариант</a:t>
                      </a:r>
                    </a:p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(15 – 13) : 2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2 вариант</a:t>
                      </a:r>
                    </a:p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(15 – 13)</a:t>
                      </a:r>
                      <a:r>
                        <a:rPr lang="ru-RU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∙ 2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3 вариант</a:t>
                      </a:r>
                    </a:p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(15 + 13) : 2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ark1\Desktop\фоны\Matematika_-SHablon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Карточка - помощница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142984"/>
            <a:ext cx="7498080" cy="535785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1)Выучить формулы: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S= V ∙ t     V= S : t  </a:t>
            </a:r>
          </a:p>
          <a:p>
            <a:pPr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t= S : V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2) Определить вид движения и начертить чертеж.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3) Определить сближаются или удаляются объекты. Найти скорость сближения или удаления.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если движение в противоположном направлении или навстречу, то скорость сближения и удаления находится сложением;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-  если движение одностороннее,  то скорость сближения и удаления находится вычитанием. </a:t>
            </a:r>
          </a:p>
          <a:p>
            <a:pPr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4) Решить задачу.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5) Вернуться к главному вопросу задачи и записать ответ.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Mark1\Desktop\фоны\Matematika_-SHablon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>"Математика уступает свои крепости лишь сильным и смелым"</a:t>
            </a:r>
          </a:p>
          <a:p>
            <a:pPr>
              <a:buNone/>
            </a:pP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                       </a:t>
            </a:r>
          </a:p>
          <a:p>
            <a:pPr>
              <a:buNone/>
            </a:pP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                       (А.П. </a:t>
            </a:r>
            <a:r>
              <a:rPr lang="ru-RU" sz="4000" b="1" i="1" dirty="0" err="1" smtClean="0">
                <a:latin typeface="Times New Roman" pitchFamily="18" charset="0"/>
                <a:cs typeface="Times New Roman" pitchFamily="18" charset="0"/>
              </a:rPr>
              <a:t>Конфорович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140</TotalTime>
  <Words>331</Words>
  <PresentationFormat>Экран (4:3)</PresentationFormat>
  <Paragraphs>30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Солнцестояние</vt:lpstr>
      <vt:lpstr>Слайд 1</vt:lpstr>
      <vt:lpstr>Слайд 2</vt:lpstr>
      <vt:lpstr>Слайд 3</vt:lpstr>
      <vt:lpstr>Слайд 4</vt:lpstr>
      <vt:lpstr>Слайд 5</vt:lpstr>
      <vt:lpstr>Слайд 6</vt:lpstr>
      <vt:lpstr>Карточка - помощница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Valued Acer Customer</cp:lastModifiedBy>
  <cp:revision>14</cp:revision>
  <dcterms:modified xsi:type="dcterms:W3CDTF">2016-05-04T18:30:46Z</dcterms:modified>
</cp:coreProperties>
</file>