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1FAE5A8-7C91-4CDC-BFD2-7F50B9F63C1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75F5EDD-B22C-4568-A915-70F2B390A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ltitran.ru/c/m.exe?t=1939859_3_2&amp;s1=%E2%20%F7%E5%F1%F2%FC%20%EA%EE%F0%EE%EB%FF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510367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Projekt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Berlin – die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Hauptstadt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Deutschlands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Svetogor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Jana der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Schulerin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Klasse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der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Schule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№ 2036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14483"/>
            <a:ext cx="20840" cy="282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-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https://upload.wikimedia.org/wikipedia/commons/thumb/a/a9/Flag_of_Berlin_(state).svg/200px-Flag_of_Berlin_(state)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9411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60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ru-RU" sz="60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de-DE" sz="60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60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108520" y="620688"/>
            <a:ext cx="925252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Berlin</a:t>
            </a: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ist die schön</a:t>
            </a:r>
            <a:r>
              <a:rPr lang="en-US" sz="28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ste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Stadt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hat </a:t>
            </a:r>
            <a:r>
              <a:rPr lang="en-US" sz="28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sehr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2800" dirty="0">
                <a:solidFill>
                  <a:prstClr val="white"/>
                </a:solidFill>
              </a:rPr>
              <a:t/>
            </a:r>
            <a:br>
              <a:rPr lang="en-US" sz="2800" dirty="0">
                <a:solidFill>
                  <a:prstClr val="white"/>
                </a:solidFill>
              </a:rPr>
            </a:b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Sehenswürdigkeiten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Das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Brandenburger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Tor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das Symbol von Berlin. In Berlin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gibt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Reichstag, wo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Parlament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sitzt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Das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de-DE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Hauptgebäude in der Stadt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Berlin hat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architektonische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Gebäude</a:t>
            </a:r>
            <a:r>
              <a:rPr lang="de-DE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solche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wie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das Rote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Rathaus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de-DE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Berliner Dom ist 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architektonisches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Denkmal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Der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Hauptplatz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in Berlin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Aleksanderplatz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de-DE" sz="2800" dirty="0">
                <a:solidFill>
                  <a:prstClr val="white"/>
                </a:solidFill>
              </a:rPr>
              <a:t> </a:t>
            </a:r>
            <a:r>
              <a:rPr lang="de-DE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Dieser Platz  wurde zu Ehren des russischen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Zaren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Alexander</a:t>
            </a:r>
            <a:r>
              <a:rPr lang="de-DE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genannt, der Berlin besucht hatte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Auf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dem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Aleksandrplatz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befindet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der</a:t>
            </a:r>
            <a:r>
              <a:rPr lang="de-DE" sz="2800" dirty="0">
                <a:solidFill>
                  <a:prstClr val="white"/>
                </a:solidFill>
              </a:rPr>
              <a:t> </a:t>
            </a:r>
            <a:r>
              <a:rPr lang="de-DE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höchste</a:t>
            </a: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Fernsehturm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in Europa.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Jahre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1961 hat die Berliner Wand Deutschland in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zwei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Teile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geteilt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6064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 </a:t>
            </a:r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Quelle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96752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https://www.google.ru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https://www.google.ru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https://www.google.ru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https://www.google.ru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https://www.google.ru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https://www.google.ru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https://www.google.ru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https://www.google.ru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www.kdoaviatour.ru/images/cms/data/berlin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3732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0800000" flipV="1"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Berlin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1" dirty="0" smtClean="0">
                <a:latin typeface="Times New Roman" pitchFamily="18" charset="0"/>
                <a:cs typeface="Times New Roman" pitchFamily="18" charset="0"/>
              </a:rPr>
              <a:t>ist die schön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sten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Stadt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hat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Sehenswürdigkeiten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static.ngs.ru/cache/turizm/images/a85f73a20302543cce8a43fb1c844bb1_1024_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172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Brandenburger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Tor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das Symbol von Berlin.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AutoShape 4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6" name="AutoShape 6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8" name="AutoShape 8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Berlin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gibt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Reichstag, wo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Parlament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sitzt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Das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dirty="0">
                <a:latin typeface="Times New Roman" pitchFamily="18" charset="0"/>
                <a:cs typeface="Times New Roman" pitchFamily="18" charset="0"/>
              </a:rPr>
              <a:t>Hauptgebäude in der 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Stadt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30" name="AutoShape 10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32" name="AutoShape 12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34" name="AutoShape 14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6336" name="AutoShape 16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" name="Содержимое 21" descr="скачанные файлы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7024" cy="577788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62" name="AutoShape 14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64" name="AutoShape 16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Berlin hat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architektonische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Gebäude</a:t>
            </a:r>
            <a:r>
              <a:rPr lang="de-DE" sz="36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solche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wie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das Rote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Rathaus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ru5.anyfad.com/items/t1@808354f9-5ee5-4c91-9093-a297b315db4c/Krasnaya-ratusha-Ber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8923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62" name="AutoShape 14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64" name="AutoShape 16" descr="Картинки по запросу рейхст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4274" name="Picture 2" descr="http://www.berlin-germany.ru/images/berlin-cathed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66124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56612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Berliner Dom ist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architektonisches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Denkmal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dirty="0" smtClean="0"/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03674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Hauptplatz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 Berlin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Aleksanderplatz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de-DE" sz="2800" dirty="0" smtClean="0"/>
              <a:t> 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Dieser Platz  wurde zu Ehren des russischen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Zaren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Alexander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genannt, der Berlin besucht hatte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http://toberlin.ru/wp-content/uploads/toberlin/2014/07/%D0%90%D0%BB%D0%B5%D0%BA%D1%81%D0%B0%D0%BD%D0%B4%D0%B5%D1%80%D0%BF%D0%BB%D0%B0%D1%86-%D1%83%D1%80%D0%B0%D0%BD%D0%B8%D1%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0851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26080" y="3848735"/>
          <a:ext cx="3291840" cy="640080"/>
        </p:xfrm>
        <a:graphic>
          <a:graphicData uri="http://schemas.openxmlformats.org/drawingml/2006/table">
            <a:tbl>
              <a:tblPr/>
              <a:tblGrid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hlinkClick r:id="rId3"/>
                        </a:rPr>
                        <a:t>zu</a:t>
                      </a:r>
                      <a:r>
                        <a:rPr lang="en-US" dirty="0">
                          <a:hlinkClick r:id="rId3"/>
                        </a:rPr>
                        <a:t> </a:t>
                      </a:r>
                      <a:r>
                        <a:rPr lang="en-US" dirty="0" err="1">
                          <a:hlinkClick r:id="rId3"/>
                        </a:rPr>
                        <a:t>Ehren</a:t>
                      </a:r>
                      <a:r>
                        <a:rPr lang="en-US" dirty="0">
                          <a:hlinkClick r:id="rId3"/>
                        </a:rPr>
                        <a:t> des </a:t>
                      </a:r>
                      <a:r>
                        <a:rPr lang="en-US" dirty="0" err="1">
                          <a:hlinkClick r:id="rId3"/>
                        </a:rPr>
                        <a:t>Königs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63385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Auf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Aleksandrplatz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befindet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de-DE" sz="3600" dirty="0" smtClean="0"/>
              <a:t> 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höchste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Fernsehturm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Europa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0" name="Picture 4" descr="http://www.de-online.ru/novosti/2015-7/fernsehturm_deonl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30120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Jahre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1961 hat die Berliner Wand Deutschland in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zwei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Teile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geteilt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http://review-planet.ru/wp-content/uploads/2012/03/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3458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389</TotalTime>
  <Words>173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Text: </vt:lpstr>
      <vt:lpstr>Презентация PowerPoint</vt:lpstr>
    </vt:vector>
  </TitlesOfParts>
  <Company>Retired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 Светогор</dc:creator>
  <cp:lastModifiedBy>Tata</cp:lastModifiedBy>
  <cp:revision>43</cp:revision>
  <dcterms:created xsi:type="dcterms:W3CDTF">2016-05-14T16:43:19Z</dcterms:created>
  <dcterms:modified xsi:type="dcterms:W3CDTF">2016-08-22T16:34:54Z</dcterms:modified>
</cp:coreProperties>
</file>