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BBE01-E09C-4DB1-A57E-6650C46809F7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AA49-212A-42AC-A540-9EC753DC74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444011">
            <a:off x="664828" y="284584"/>
            <a:ext cx="7999301" cy="592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2800" dirty="0"/>
              <a:t>2. Вставь вместо точек слово из трех букв, которое служило бы окончанием первого слова и началом второго.</a:t>
            </a:r>
            <a:br>
              <a:rPr lang="ru-RU" sz="2800" dirty="0"/>
            </a:br>
            <a:r>
              <a:rPr lang="ru-RU" sz="2800" dirty="0"/>
              <a:t>Например: ФОР (ЕЛЬ) НИК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r>
              <a:rPr lang="ru-RU" dirty="0"/>
              <a:t>ВАМ  ( . . . ) АТ             </a:t>
            </a:r>
            <a:r>
              <a:rPr lang="ru-RU" dirty="0" smtClean="0"/>
              <a:t>        </a:t>
            </a:r>
            <a:r>
              <a:rPr lang="ru-RU" dirty="0"/>
              <a:t>ДРА  ( . . . ) УРА</a:t>
            </a:r>
          </a:p>
          <a:p>
            <a:r>
              <a:rPr lang="ru-RU" dirty="0"/>
              <a:t>ВОС  ( . . . ) АРЬ   </a:t>
            </a:r>
            <a:r>
              <a:rPr lang="ru-RU" dirty="0" smtClean="0"/>
              <a:t>                </a:t>
            </a:r>
            <a:r>
              <a:rPr lang="ru-RU" dirty="0"/>
              <a:t>КОВ  ( . . . ) НЯ</a:t>
            </a:r>
          </a:p>
          <a:p>
            <a:r>
              <a:rPr lang="ru-RU" dirty="0"/>
              <a:t>НА  ( . . . ) НЯ               </a:t>
            </a:r>
            <a:r>
              <a:rPr lang="ru-RU" dirty="0" smtClean="0"/>
              <a:t>         </a:t>
            </a:r>
            <a:r>
              <a:rPr lang="ru-RU" dirty="0"/>
              <a:t>ПО  ( . . . ) АТКА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2800" dirty="0"/>
              <a:t>3. В стакане растворили 10 г сахара. Клава выпила полстакана. Сколько сахара досталось Клаве?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______________________________________________________________________________________________________________________________________________________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39850"/>
          </a:xfrm>
        </p:spPr>
        <p:txBody>
          <a:bodyPr>
            <a:noAutofit/>
          </a:bodyPr>
          <a:lstStyle/>
          <a:p>
            <a:r>
              <a:rPr lang="ru-RU" sz="3200" dirty="0"/>
              <a:t>4. Прочитай анаграммы. Какая по смыслу подходит к </a:t>
            </a:r>
            <a:r>
              <a:rPr lang="ru-RU" sz="2800" dirty="0"/>
              <a:t>данному</a:t>
            </a:r>
            <a:r>
              <a:rPr lang="ru-RU" sz="3200" dirty="0"/>
              <a:t> значку. Напиши рядом с вопросительным знаком.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714488"/>
            <a:ext cx="5214974" cy="44116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dirty="0" smtClean="0"/>
              <a:t>            ДОЖДЬ     </a:t>
            </a:r>
            <a:r>
              <a:rPr lang="ru-RU" sz="1100" dirty="0"/>
              <a:t>=                                             СУАРП__________________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МОРЕ        =                                             ЧУТА___________________            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ЛОДКА     =                                             ЯЛЖП___________________            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?________=     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РИСОВАНИЕ     =                                 ТИНОХОК________________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ПЕНИЕ              </a:t>
            </a:r>
            <a:r>
              <a:rPr lang="ru-RU" sz="1100" dirty="0" smtClean="0"/>
              <a:t> </a:t>
            </a:r>
            <a:r>
              <a:rPr lang="ru-RU" sz="1100" dirty="0"/>
              <a:t>=                                  ДОЖКИНУХ______________            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СТРЕЛЬБА         =                                   ЦЕВЕП___________________            </a:t>
            </a:r>
          </a:p>
          <a:p>
            <a:pPr>
              <a:buNone/>
            </a:pPr>
            <a:r>
              <a:rPr lang="ru-RU" sz="1100" dirty="0"/>
              <a:t> </a:t>
            </a:r>
          </a:p>
          <a:p>
            <a:pPr>
              <a:buNone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>?__________   </a:t>
            </a:r>
            <a:r>
              <a:rPr lang="ru-RU" sz="1100" dirty="0" smtClean="0"/>
              <a:t> </a:t>
            </a:r>
            <a:r>
              <a:rPr lang="ru-RU" sz="1100" dirty="0"/>
              <a:t>=     </a:t>
            </a:r>
          </a:p>
          <a:p>
            <a:pPr>
              <a:buNone/>
            </a:pP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1785926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5357826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28992" y="23574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342900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71868" y="428625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68" y="59293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428992" y="2786058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571868" y="4786322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2800" dirty="0"/>
              <a:t>5. Слово в скобках в верхнем ряду каждого задания образовано из двух рядом стоящих. Пойми закономерность и впиши недостающее слово в скобки нижнего ряда.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КАТЕР  (БУЛКА)  БУЛЬВАР             ШЕПТУН  (ПЕШКА)  КАНАЛ</a:t>
            </a:r>
          </a:p>
          <a:p>
            <a:pPr>
              <a:buNone/>
            </a:pPr>
            <a:r>
              <a:rPr lang="ru-RU" sz="2400" dirty="0"/>
              <a:t>АКТЕР  (…………) КУЛОН              </a:t>
            </a:r>
            <a:r>
              <a:rPr lang="ru-RU" sz="2400" dirty="0" smtClean="0"/>
              <a:t>   </a:t>
            </a:r>
            <a:r>
              <a:rPr lang="ru-RU" sz="2400" dirty="0"/>
              <a:t>МУСКАТ (…………) КАБЕЛЬ</a:t>
            </a:r>
          </a:p>
          <a:p>
            <a:pPr>
              <a:buNone/>
            </a:pPr>
            <a:r>
              <a:rPr lang="ru-RU" sz="2400" dirty="0"/>
              <a:t> </a:t>
            </a:r>
          </a:p>
          <a:p>
            <a:pPr>
              <a:buNone/>
            </a:pPr>
            <a:r>
              <a:rPr lang="ru-RU" sz="2400" dirty="0"/>
              <a:t>МЕТРО  (РОКОТ) КАПОТ                </a:t>
            </a:r>
            <a:r>
              <a:rPr lang="ru-RU" sz="2400" dirty="0" smtClean="0"/>
              <a:t>МЫСЛЬ </a:t>
            </a:r>
            <a:r>
              <a:rPr lang="ru-RU" sz="2400" dirty="0"/>
              <a:t>(СЛЕД) КАБЕЛЬ</a:t>
            </a:r>
          </a:p>
          <a:p>
            <a:pPr>
              <a:buNone/>
            </a:pPr>
            <a:r>
              <a:rPr lang="ru-RU" sz="2400" dirty="0"/>
              <a:t>МИНА (………….) РАЗВОД               БУКВАРЬ (……….) БАР</a:t>
            </a:r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400" dirty="0"/>
              <a:t>6. Разгадай ребусы. Вставь отгаданные слова в текст, чтобы получился рассказ.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28736"/>
            <a:ext cx="8229600" cy="450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2800" dirty="0"/>
              <a:t>7. В кастрюле сварили 2 л супа, положив в него 15 г соли. Сколько соли окажется в одной тарелке, если в нее налить 400 г супа?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______________________________________________________________________________________________________________________________________________________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358246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2. Вставь вместо точек слово из трех букв, которое служило бы окончанием первого слова и началом второго. Например: ФОР (ЕЛЬ) НИК </vt:lpstr>
      <vt:lpstr>3. В стакане растворили 10 г сахара. Клава выпила полстакана. Сколько сахара досталось Клаве? </vt:lpstr>
      <vt:lpstr>4. Прочитай анаграммы. Какая по смыслу подходит к данному значку. Напиши рядом с вопросительным знаком. </vt:lpstr>
      <vt:lpstr>5. Слово в скобках в верхнем ряду каждого задания образовано из двух рядом стоящих. Пойми закономерность и впиши недостающее слово в скобки нижнего ряда. </vt:lpstr>
      <vt:lpstr>6. Разгадай ребусы. Вставь отгаданные слова в текст, чтобы получился рассказ. </vt:lpstr>
      <vt:lpstr>7. В кастрюле сварили 2 л супа, положив в него 15 г соли. Сколько соли окажется в одной тарелке, если в нее налить 400 г супа?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Начальные классы</dc:creator>
  <cp:lastModifiedBy>Начальные классы</cp:lastModifiedBy>
  <cp:revision>3</cp:revision>
  <dcterms:created xsi:type="dcterms:W3CDTF">2015-12-03T07:39:11Z</dcterms:created>
  <dcterms:modified xsi:type="dcterms:W3CDTF">2015-12-03T08:00:11Z</dcterms:modified>
</cp:coreProperties>
</file>