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2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A8762-1B25-408D-8D81-C3C3474FBB4D}" type="doc">
      <dgm:prSet loTypeId="urn:microsoft.com/office/officeart/2005/8/layout/matrix1" loCatId="matrix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1F6772C-506B-42AF-8F37-6A7CFF771476}">
      <dgm:prSet phldrT="[Текст]" custT="1"/>
      <dgm:spPr/>
      <dgm:t>
        <a:bodyPr/>
        <a:lstStyle/>
        <a:p>
          <a:r>
            <a:rPr lang="ru-RU" sz="4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Время</a:t>
          </a:r>
          <a:r>
            <a:rPr lang="ru-RU" sz="2800" dirty="0" smtClean="0"/>
            <a:t> </a:t>
          </a:r>
          <a:endParaRPr lang="ru-RU" sz="2800" dirty="0"/>
        </a:p>
      </dgm:t>
    </dgm:pt>
    <dgm:pt modelId="{E7E86BAF-A609-4E00-B6A7-953C5C329E4E}" type="parTrans" cxnId="{87B8BA7B-4CC1-4BF9-BCF2-4D0701FFD0E4}">
      <dgm:prSet/>
      <dgm:spPr/>
      <dgm:t>
        <a:bodyPr/>
        <a:lstStyle/>
        <a:p>
          <a:endParaRPr lang="ru-RU" sz="2000"/>
        </a:p>
      </dgm:t>
    </dgm:pt>
    <dgm:pt modelId="{12DB7009-7954-4814-A386-6EA3CBCB46E1}" type="sibTrans" cxnId="{87B8BA7B-4CC1-4BF9-BCF2-4D0701FFD0E4}">
      <dgm:prSet/>
      <dgm:spPr/>
      <dgm:t>
        <a:bodyPr/>
        <a:lstStyle/>
        <a:p>
          <a:endParaRPr lang="ru-RU" sz="2000"/>
        </a:p>
      </dgm:t>
    </dgm:pt>
    <dgm:pt modelId="{2936B2C9-05FB-4577-A023-BD5AC76A6448}">
      <dgm:prSet phldrT="[Текст]" custT="1"/>
      <dgm:spPr/>
      <dgm:t>
        <a:bodyPr/>
        <a:lstStyle/>
        <a:p>
          <a:r>
            <a:rPr lang="ru-RU" sz="2800" b="1" i="1" dirty="0" smtClean="0"/>
            <a:t>Ситуативное</a:t>
          </a:r>
        </a:p>
        <a:p>
          <a:r>
            <a:rPr lang="ru-RU" sz="2800" dirty="0" smtClean="0"/>
            <a:t>Восприятие </a:t>
          </a:r>
        </a:p>
        <a:p>
          <a:r>
            <a:rPr lang="ru-RU" sz="2800" dirty="0" smtClean="0"/>
            <a:t>временных </a:t>
          </a:r>
        </a:p>
        <a:p>
          <a:r>
            <a:rPr lang="ru-RU" sz="2800" dirty="0" smtClean="0"/>
            <a:t>интервалов</a:t>
          </a:r>
          <a:endParaRPr lang="ru-RU" sz="2800" dirty="0"/>
        </a:p>
      </dgm:t>
    </dgm:pt>
    <dgm:pt modelId="{03564CFF-6ECF-407E-8078-82461716651E}" type="parTrans" cxnId="{59BD8274-1B1B-418B-8F28-B5B26B533FE0}">
      <dgm:prSet/>
      <dgm:spPr/>
      <dgm:t>
        <a:bodyPr/>
        <a:lstStyle/>
        <a:p>
          <a:endParaRPr lang="ru-RU" sz="2000"/>
        </a:p>
      </dgm:t>
    </dgm:pt>
    <dgm:pt modelId="{6A6C6C11-3B19-486A-956B-256D9F6D4B24}" type="sibTrans" cxnId="{59BD8274-1B1B-418B-8F28-B5B26B533FE0}">
      <dgm:prSet/>
      <dgm:spPr/>
      <dgm:t>
        <a:bodyPr/>
        <a:lstStyle/>
        <a:p>
          <a:endParaRPr lang="ru-RU" sz="2000"/>
        </a:p>
      </dgm:t>
    </dgm:pt>
    <dgm:pt modelId="{5C1EA76E-16F2-4376-8805-846F1A25FB26}">
      <dgm:prSet phldrT="[Текст]" custT="1"/>
      <dgm:spPr/>
      <dgm:t>
        <a:bodyPr/>
        <a:lstStyle/>
        <a:p>
          <a:r>
            <a:rPr lang="ru-RU" sz="2800" b="1" i="1" dirty="0" smtClean="0"/>
            <a:t>Биографическое</a:t>
          </a:r>
        </a:p>
        <a:p>
          <a:r>
            <a:rPr lang="ru-RU" sz="2800" dirty="0" smtClean="0"/>
            <a:t>Жизнь индивида в целом</a:t>
          </a:r>
          <a:endParaRPr lang="ru-RU" sz="2800" dirty="0"/>
        </a:p>
      </dgm:t>
    </dgm:pt>
    <dgm:pt modelId="{3428CF05-1B21-4F14-916C-2EA48695B8A5}" type="parTrans" cxnId="{9C250E5D-0FD6-4BAB-B175-4A7D947D8EA0}">
      <dgm:prSet/>
      <dgm:spPr/>
      <dgm:t>
        <a:bodyPr/>
        <a:lstStyle/>
        <a:p>
          <a:endParaRPr lang="ru-RU" sz="2000"/>
        </a:p>
      </dgm:t>
    </dgm:pt>
    <dgm:pt modelId="{3F917DBA-4499-4141-8DDC-0FDA26DF165B}" type="sibTrans" cxnId="{9C250E5D-0FD6-4BAB-B175-4A7D947D8EA0}">
      <dgm:prSet/>
      <dgm:spPr/>
      <dgm:t>
        <a:bodyPr/>
        <a:lstStyle/>
        <a:p>
          <a:endParaRPr lang="ru-RU" sz="2000"/>
        </a:p>
      </dgm:t>
    </dgm:pt>
    <dgm:pt modelId="{69F55B72-20F2-4263-AB6B-D2F053483F1B}">
      <dgm:prSet phldrT="[Текст]" custT="1"/>
      <dgm:spPr/>
      <dgm:t>
        <a:bodyPr/>
        <a:lstStyle/>
        <a:p>
          <a:r>
            <a:rPr lang="ru-RU" sz="2800" b="1" i="1" dirty="0" smtClean="0"/>
            <a:t>Историческое</a:t>
          </a:r>
        </a:p>
        <a:p>
          <a:r>
            <a:rPr lang="ru-RU" sz="2800" dirty="0" smtClean="0"/>
            <a:t>События, которые были до жизни индивида и будут после его смерти</a:t>
          </a:r>
          <a:endParaRPr lang="ru-RU" sz="2800" dirty="0"/>
        </a:p>
      </dgm:t>
    </dgm:pt>
    <dgm:pt modelId="{09E3C69F-C815-4104-AE59-CC12B493DADD}" type="parTrans" cxnId="{CD0E409B-D6F8-432F-BED4-3CBA59F446F3}">
      <dgm:prSet/>
      <dgm:spPr/>
      <dgm:t>
        <a:bodyPr/>
        <a:lstStyle/>
        <a:p>
          <a:endParaRPr lang="ru-RU" sz="2000"/>
        </a:p>
      </dgm:t>
    </dgm:pt>
    <dgm:pt modelId="{E868ADA7-5547-4B8D-BAC4-96194F95E2C7}" type="sibTrans" cxnId="{CD0E409B-D6F8-432F-BED4-3CBA59F446F3}">
      <dgm:prSet/>
      <dgm:spPr/>
      <dgm:t>
        <a:bodyPr/>
        <a:lstStyle/>
        <a:p>
          <a:endParaRPr lang="ru-RU" sz="2000"/>
        </a:p>
      </dgm:t>
    </dgm:pt>
    <dgm:pt modelId="{7C84E1AA-5FDB-4505-96FF-3E8B856920F5}">
      <dgm:prSet phldrT="[Текст]" custT="1"/>
      <dgm:spPr/>
      <dgm:t>
        <a:bodyPr/>
        <a:lstStyle/>
        <a:p>
          <a:r>
            <a:rPr lang="ru-RU" sz="2800" b="1" i="1" dirty="0" smtClean="0"/>
            <a:t>Социальное</a:t>
          </a:r>
        </a:p>
        <a:p>
          <a:r>
            <a:rPr lang="ru-RU" sz="2800" dirty="0" smtClean="0"/>
            <a:t>Этапы усвоения социального опыта, фиксирует этапы социализации личности</a:t>
          </a:r>
          <a:endParaRPr lang="ru-RU" sz="2800" dirty="0"/>
        </a:p>
      </dgm:t>
    </dgm:pt>
    <dgm:pt modelId="{2173BF6C-0998-4AA7-82EC-8B9DCABB3519}" type="parTrans" cxnId="{D8877247-7175-46DA-A824-B73067B37EBE}">
      <dgm:prSet/>
      <dgm:spPr/>
      <dgm:t>
        <a:bodyPr/>
        <a:lstStyle/>
        <a:p>
          <a:endParaRPr lang="ru-RU" sz="2000"/>
        </a:p>
      </dgm:t>
    </dgm:pt>
    <dgm:pt modelId="{4E6DFF79-68FA-47DB-9891-EA46D000850F}" type="sibTrans" cxnId="{D8877247-7175-46DA-A824-B73067B37EBE}">
      <dgm:prSet/>
      <dgm:spPr/>
      <dgm:t>
        <a:bodyPr/>
        <a:lstStyle/>
        <a:p>
          <a:endParaRPr lang="ru-RU" sz="2000"/>
        </a:p>
      </dgm:t>
    </dgm:pt>
    <dgm:pt modelId="{CD647FC5-B004-475D-A9E0-000BEC797926}" type="pres">
      <dgm:prSet presAssocID="{2CFA8762-1B25-408D-8D81-C3C3474FBB4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C37E41-BE07-4FC7-873C-373CCD459E38}" type="pres">
      <dgm:prSet presAssocID="{2CFA8762-1B25-408D-8D81-C3C3474FBB4D}" presName="matrix" presStyleCnt="0"/>
      <dgm:spPr/>
    </dgm:pt>
    <dgm:pt modelId="{9EC10FF6-2DDF-4BA8-8F26-2960C68C7EC9}" type="pres">
      <dgm:prSet presAssocID="{2CFA8762-1B25-408D-8D81-C3C3474FBB4D}" presName="tile1" presStyleLbl="node1" presStyleIdx="0" presStyleCnt="4"/>
      <dgm:spPr/>
      <dgm:t>
        <a:bodyPr/>
        <a:lstStyle/>
        <a:p>
          <a:endParaRPr lang="ru-RU"/>
        </a:p>
      </dgm:t>
    </dgm:pt>
    <dgm:pt modelId="{2DCBB73C-A7ED-4ED5-B7FA-68F368264925}" type="pres">
      <dgm:prSet presAssocID="{2CFA8762-1B25-408D-8D81-C3C3474FBB4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1CFB9-0B87-4CA1-9403-1C4770CB2B49}" type="pres">
      <dgm:prSet presAssocID="{2CFA8762-1B25-408D-8D81-C3C3474FBB4D}" presName="tile2" presStyleLbl="node1" presStyleIdx="1" presStyleCnt="4"/>
      <dgm:spPr/>
      <dgm:t>
        <a:bodyPr/>
        <a:lstStyle/>
        <a:p>
          <a:endParaRPr lang="ru-RU"/>
        </a:p>
      </dgm:t>
    </dgm:pt>
    <dgm:pt modelId="{D45F55F8-1B89-4844-975F-934742747DD0}" type="pres">
      <dgm:prSet presAssocID="{2CFA8762-1B25-408D-8D81-C3C3474FBB4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88513-C43E-4326-8439-48E8AFA262A0}" type="pres">
      <dgm:prSet presAssocID="{2CFA8762-1B25-408D-8D81-C3C3474FBB4D}" presName="tile3" presStyleLbl="node1" presStyleIdx="2" presStyleCnt="4"/>
      <dgm:spPr/>
      <dgm:t>
        <a:bodyPr/>
        <a:lstStyle/>
        <a:p>
          <a:endParaRPr lang="ru-RU"/>
        </a:p>
      </dgm:t>
    </dgm:pt>
    <dgm:pt modelId="{8F6756C2-3C27-4674-BC9C-84EDA3A5F894}" type="pres">
      <dgm:prSet presAssocID="{2CFA8762-1B25-408D-8D81-C3C3474FBB4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D7E08-DE23-45C9-AFFD-A86FBD3B3FBB}" type="pres">
      <dgm:prSet presAssocID="{2CFA8762-1B25-408D-8D81-C3C3474FBB4D}" presName="tile4" presStyleLbl="node1" presStyleIdx="3" presStyleCnt="4"/>
      <dgm:spPr/>
      <dgm:t>
        <a:bodyPr/>
        <a:lstStyle/>
        <a:p>
          <a:endParaRPr lang="ru-RU"/>
        </a:p>
      </dgm:t>
    </dgm:pt>
    <dgm:pt modelId="{F01FE80A-CFD1-4C71-993C-3B850D83E205}" type="pres">
      <dgm:prSet presAssocID="{2CFA8762-1B25-408D-8D81-C3C3474FBB4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1CF51-C856-414E-9D5F-32BA66C87D2A}" type="pres">
      <dgm:prSet presAssocID="{2CFA8762-1B25-408D-8D81-C3C3474FBB4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D2093AB-3799-4082-892B-7D837373A276}" type="presOf" srcId="{5C1EA76E-16F2-4376-8805-846F1A25FB26}" destId="{9C81CFB9-0B87-4CA1-9403-1C4770CB2B49}" srcOrd="0" destOrd="0" presId="urn:microsoft.com/office/officeart/2005/8/layout/matrix1"/>
    <dgm:cxn modelId="{009CE330-EFDB-4BCB-A924-CEFADA681EF1}" type="presOf" srcId="{5C1EA76E-16F2-4376-8805-846F1A25FB26}" destId="{D45F55F8-1B89-4844-975F-934742747DD0}" srcOrd="1" destOrd="0" presId="urn:microsoft.com/office/officeart/2005/8/layout/matrix1"/>
    <dgm:cxn modelId="{87B8BA7B-4CC1-4BF9-BCF2-4D0701FFD0E4}" srcId="{2CFA8762-1B25-408D-8D81-C3C3474FBB4D}" destId="{81F6772C-506B-42AF-8F37-6A7CFF771476}" srcOrd="0" destOrd="0" parTransId="{E7E86BAF-A609-4E00-B6A7-953C5C329E4E}" sibTransId="{12DB7009-7954-4814-A386-6EA3CBCB46E1}"/>
    <dgm:cxn modelId="{14102F76-CFE6-436B-8265-F4702AD82910}" type="presOf" srcId="{69F55B72-20F2-4263-AB6B-D2F053483F1B}" destId="{D5688513-C43E-4326-8439-48E8AFA262A0}" srcOrd="0" destOrd="0" presId="urn:microsoft.com/office/officeart/2005/8/layout/matrix1"/>
    <dgm:cxn modelId="{82898A60-F8B7-487B-BBF8-04EE05158693}" type="presOf" srcId="{7C84E1AA-5FDB-4505-96FF-3E8B856920F5}" destId="{DCDD7E08-DE23-45C9-AFFD-A86FBD3B3FBB}" srcOrd="0" destOrd="0" presId="urn:microsoft.com/office/officeart/2005/8/layout/matrix1"/>
    <dgm:cxn modelId="{AE65C419-4391-4BCC-AA33-F94882AF30CD}" type="presOf" srcId="{81F6772C-506B-42AF-8F37-6A7CFF771476}" destId="{BA81CF51-C856-414E-9D5F-32BA66C87D2A}" srcOrd="0" destOrd="0" presId="urn:microsoft.com/office/officeart/2005/8/layout/matrix1"/>
    <dgm:cxn modelId="{21F2B6C7-CC2C-4ECB-94AE-F49A2F396FFA}" type="presOf" srcId="{2CFA8762-1B25-408D-8D81-C3C3474FBB4D}" destId="{CD647FC5-B004-475D-A9E0-000BEC797926}" srcOrd="0" destOrd="0" presId="urn:microsoft.com/office/officeart/2005/8/layout/matrix1"/>
    <dgm:cxn modelId="{59BD8274-1B1B-418B-8F28-B5B26B533FE0}" srcId="{81F6772C-506B-42AF-8F37-6A7CFF771476}" destId="{2936B2C9-05FB-4577-A023-BD5AC76A6448}" srcOrd="0" destOrd="0" parTransId="{03564CFF-6ECF-407E-8078-82461716651E}" sibTransId="{6A6C6C11-3B19-486A-956B-256D9F6D4B24}"/>
    <dgm:cxn modelId="{34F7D461-FAB6-44DE-9789-CFEE4CC3974A}" type="presOf" srcId="{69F55B72-20F2-4263-AB6B-D2F053483F1B}" destId="{8F6756C2-3C27-4674-BC9C-84EDA3A5F894}" srcOrd="1" destOrd="0" presId="urn:microsoft.com/office/officeart/2005/8/layout/matrix1"/>
    <dgm:cxn modelId="{0E4DBFAE-0F71-4A1D-9483-F416DDAB804A}" type="presOf" srcId="{7C84E1AA-5FDB-4505-96FF-3E8B856920F5}" destId="{F01FE80A-CFD1-4C71-993C-3B850D83E205}" srcOrd="1" destOrd="0" presId="urn:microsoft.com/office/officeart/2005/8/layout/matrix1"/>
    <dgm:cxn modelId="{D8877247-7175-46DA-A824-B73067B37EBE}" srcId="{81F6772C-506B-42AF-8F37-6A7CFF771476}" destId="{7C84E1AA-5FDB-4505-96FF-3E8B856920F5}" srcOrd="3" destOrd="0" parTransId="{2173BF6C-0998-4AA7-82EC-8B9DCABB3519}" sibTransId="{4E6DFF79-68FA-47DB-9891-EA46D000850F}"/>
    <dgm:cxn modelId="{AE041827-39A6-4995-9C99-27BDAD943B29}" type="presOf" srcId="{2936B2C9-05FB-4577-A023-BD5AC76A6448}" destId="{2DCBB73C-A7ED-4ED5-B7FA-68F368264925}" srcOrd="1" destOrd="0" presId="urn:microsoft.com/office/officeart/2005/8/layout/matrix1"/>
    <dgm:cxn modelId="{CD0E409B-D6F8-432F-BED4-3CBA59F446F3}" srcId="{81F6772C-506B-42AF-8F37-6A7CFF771476}" destId="{69F55B72-20F2-4263-AB6B-D2F053483F1B}" srcOrd="2" destOrd="0" parTransId="{09E3C69F-C815-4104-AE59-CC12B493DADD}" sibTransId="{E868ADA7-5547-4B8D-BAC4-96194F95E2C7}"/>
    <dgm:cxn modelId="{9C250E5D-0FD6-4BAB-B175-4A7D947D8EA0}" srcId="{81F6772C-506B-42AF-8F37-6A7CFF771476}" destId="{5C1EA76E-16F2-4376-8805-846F1A25FB26}" srcOrd="1" destOrd="0" parTransId="{3428CF05-1B21-4F14-916C-2EA48695B8A5}" sibTransId="{3F917DBA-4499-4141-8DDC-0FDA26DF165B}"/>
    <dgm:cxn modelId="{F217A6C3-F87B-46B1-A938-D60E1D59A0EA}" type="presOf" srcId="{2936B2C9-05FB-4577-A023-BD5AC76A6448}" destId="{9EC10FF6-2DDF-4BA8-8F26-2960C68C7EC9}" srcOrd="0" destOrd="0" presId="urn:microsoft.com/office/officeart/2005/8/layout/matrix1"/>
    <dgm:cxn modelId="{7BFB4397-D23E-4933-82DD-ABD1A51C7AB7}" type="presParOf" srcId="{CD647FC5-B004-475D-A9E0-000BEC797926}" destId="{E3C37E41-BE07-4FC7-873C-373CCD459E38}" srcOrd="0" destOrd="0" presId="urn:microsoft.com/office/officeart/2005/8/layout/matrix1"/>
    <dgm:cxn modelId="{D2B62A96-08B6-45D3-AD49-148CB39B8C22}" type="presParOf" srcId="{E3C37E41-BE07-4FC7-873C-373CCD459E38}" destId="{9EC10FF6-2DDF-4BA8-8F26-2960C68C7EC9}" srcOrd="0" destOrd="0" presId="urn:microsoft.com/office/officeart/2005/8/layout/matrix1"/>
    <dgm:cxn modelId="{316B2DA0-BA7C-4F87-9C23-F40D53DE6936}" type="presParOf" srcId="{E3C37E41-BE07-4FC7-873C-373CCD459E38}" destId="{2DCBB73C-A7ED-4ED5-B7FA-68F368264925}" srcOrd="1" destOrd="0" presId="urn:microsoft.com/office/officeart/2005/8/layout/matrix1"/>
    <dgm:cxn modelId="{EBF68EDA-2750-4B4D-8501-4D0385C0CEC7}" type="presParOf" srcId="{E3C37E41-BE07-4FC7-873C-373CCD459E38}" destId="{9C81CFB9-0B87-4CA1-9403-1C4770CB2B49}" srcOrd="2" destOrd="0" presId="urn:microsoft.com/office/officeart/2005/8/layout/matrix1"/>
    <dgm:cxn modelId="{9D8301CD-ED03-4135-9D6D-534F15C40DAA}" type="presParOf" srcId="{E3C37E41-BE07-4FC7-873C-373CCD459E38}" destId="{D45F55F8-1B89-4844-975F-934742747DD0}" srcOrd="3" destOrd="0" presId="urn:microsoft.com/office/officeart/2005/8/layout/matrix1"/>
    <dgm:cxn modelId="{1C9B4D2B-0583-4168-A58B-8D8129A87F23}" type="presParOf" srcId="{E3C37E41-BE07-4FC7-873C-373CCD459E38}" destId="{D5688513-C43E-4326-8439-48E8AFA262A0}" srcOrd="4" destOrd="0" presId="urn:microsoft.com/office/officeart/2005/8/layout/matrix1"/>
    <dgm:cxn modelId="{591013CC-5CDA-4E27-8BBE-8A252364D85A}" type="presParOf" srcId="{E3C37E41-BE07-4FC7-873C-373CCD459E38}" destId="{8F6756C2-3C27-4674-BC9C-84EDA3A5F894}" srcOrd="5" destOrd="0" presId="urn:microsoft.com/office/officeart/2005/8/layout/matrix1"/>
    <dgm:cxn modelId="{C0126AAE-69E5-4C08-A042-BA14496107D7}" type="presParOf" srcId="{E3C37E41-BE07-4FC7-873C-373CCD459E38}" destId="{DCDD7E08-DE23-45C9-AFFD-A86FBD3B3FBB}" srcOrd="6" destOrd="0" presId="urn:microsoft.com/office/officeart/2005/8/layout/matrix1"/>
    <dgm:cxn modelId="{DBD9B4F6-63D0-4FB9-8F9A-74C916EC2CD6}" type="presParOf" srcId="{E3C37E41-BE07-4FC7-873C-373CCD459E38}" destId="{F01FE80A-CFD1-4C71-993C-3B850D83E205}" srcOrd="7" destOrd="0" presId="urn:microsoft.com/office/officeart/2005/8/layout/matrix1"/>
    <dgm:cxn modelId="{27032E1F-92CE-4C30-9A12-46115EE2748D}" type="presParOf" srcId="{CD647FC5-B004-475D-A9E0-000BEC797926}" destId="{BA81CF51-C856-414E-9D5F-32BA66C87D2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592C60C-AD09-4E4C-B8F7-8BCB85139853}" type="doc">
      <dgm:prSet loTypeId="urn:microsoft.com/office/officeart/2005/8/layout/arrow5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3830A63-9F51-4942-9A6D-8E7E5E96AF73}">
      <dgm:prSet phldrT="[Текст]"/>
      <dgm:spPr/>
      <dgm:t>
        <a:bodyPr/>
        <a:lstStyle/>
        <a:p>
          <a:r>
            <a:rPr lang="ru-RU" dirty="0" smtClean="0"/>
            <a:t>Потребность в самоуважении</a:t>
          </a:r>
          <a:endParaRPr lang="ru-RU" dirty="0"/>
        </a:p>
      </dgm:t>
    </dgm:pt>
    <dgm:pt modelId="{30985B43-1D93-4136-A328-C6F52F6F2A09}" type="parTrans" cxnId="{2DB6E9CE-A0B4-41FF-A9B1-12F986A8A416}">
      <dgm:prSet/>
      <dgm:spPr/>
      <dgm:t>
        <a:bodyPr/>
        <a:lstStyle/>
        <a:p>
          <a:endParaRPr lang="ru-RU"/>
        </a:p>
      </dgm:t>
    </dgm:pt>
    <dgm:pt modelId="{63A92CC2-F8BD-4C32-9AF5-7A91D96A3D51}" type="sibTrans" cxnId="{2DB6E9CE-A0B4-41FF-A9B1-12F986A8A416}">
      <dgm:prSet/>
      <dgm:spPr/>
      <dgm:t>
        <a:bodyPr/>
        <a:lstStyle/>
        <a:p>
          <a:endParaRPr lang="ru-RU"/>
        </a:p>
      </dgm:t>
    </dgm:pt>
    <dgm:pt modelId="{2BA0D257-A0C8-474E-872D-18A3938D71F5}">
      <dgm:prSet phldrT="[Текст]"/>
      <dgm:spPr/>
      <dgm:t>
        <a:bodyPr/>
        <a:lstStyle/>
        <a:p>
          <a:r>
            <a:rPr lang="ru-RU" dirty="0" smtClean="0"/>
            <a:t>Требования общества</a:t>
          </a:r>
          <a:endParaRPr lang="ru-RU" dirty="0"/>
        </a:p>
      </dgm:t>
    </dgm:pt>
    <dgm:pt modelId="{20CCC223-3507-4376-A5AC-4A08DA700075}" type="parTrans" cxnId="{B915448A-595F-4753-A1BB-C365531D3BC6}">
      <dgm:prSet/>
      <dgm:spPr/>
      <dgm:t>
        <a:bodyPr/>
        <a:lstStyle/>
        <a:p>
          <a:endParaRPr lang="ru-RU"/>
        </a:p>
      </dgm:t>
    </dgm:pt>
    <dgm:pt modelId="{F7159B24-BC4C-4FC8-8A21-DFBFEF442402}" type="sibTrans" cxnId="{B915448A-595F-4753-A1BB-C365531D3BC6}">
      <dgm:prSet/>
      <dgm:spPr/>
      <dgm:t>
        <a:bodyPr/>
        <a:lstStyle/>
        <a:p>
          <a:endParaRPr lang="ru-RU"/>
        </a:p>
      </dgm:t>
    </dgm:pt>
    <dgm:pt modelId="{66BE5A6F-BBF7-4977-B6EC-F7E184F64A6F}" type="pres">
      <dgm:prSet presAssocID="{E592C60C-AD09-4E4C-B8F7-8BCB851398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B979CB-3331-4AF0-8ED9-757D8D31BFBB}" type="pres">
      <dgm:prSet presAssocID="{F3830A63-9F51-4942-9A6D-8E7E5E96AF73}" presName="arrow" presStyleLbl="node1" presStyleIdx="0" presStyleCnt="2" custRadScaleRad="77071" custRadScaleInc="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64939-6993-4845-8223-7240557E280D}" type="pres">
      <dgm:prSet presAssocID="{2BA0D257-A0C8-474E-872D-18A3938D71F5}" presName="arrow" presStyleLbl="node1" presStyleIdx="1" presStyleCnt="2" custRadScaleRad="86967" custRadScaleInc="-1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B6E9CE-A0B4-41FF-A9B1-12F986A8A416}" srcId="{E592C60C-AD09-4E4C-B8F7-8BCB85139853}" destId="{F3830A63-9F51-4942-9A6D-8E7E5E96AF73}" srcOrd="0" destOrd="0" parTransId="{30985B43-1D93-4136-A328-C6F52F6F2A09}" sibTransId="{63A92CC2-F8BD-4C32-9AF5-7A91D96A3D51}"/>
    <dgm:cxn modelId="{B915448A-595F-4753-A1BB-C365531D3BC6}" srcId="{E592C60C-AD09-4E4C-B8F7-8BCB85139853}" destId="{2BA0D257-A0C8-474E-872D-18A3938D71F5}" srcOrd="1" destOrd="0" parTransId="{20CCC223-3507-4376-A5AC-4A08DA700075}" sibTransId="{F7159B24-BC4C-4FC8-8A21-DFBFEF442402}"/>
    <dgm:cxn modelId="{3FFC1F9E-55D3-4E30-A15D-ACD90F857CB3}" type="presOf" srcId="{F3830A63-9F51-4942-9A6D-8E7E5E96AF73}" destId="{6DB979CB-3331-4AF0-8ED9-757D8D31BFBB}" srcOrd="0" destOrd="0" presId="urn:microsoft.com/office/officeart/2005/8/layout/arrow5"/>
    <dgm:cxn modelId="{D89008B1-1D0C-4244-97A2-2432A7BDCDE0}" type="presOf" srcId="{2BA0D257-A0C8-474E-872D-18A3938D71F5}" destId="{DEE64939-6993-4845-8223-7240557E280D}" srcOrd="0" destOrd="0" presId="urn:microsoft.com/office/officeart/2005/8/layout/arrow5"/>
    <dgm:cxn modelId="{4654A92C-C259-4CEB-9E18-AAEC6C4FE661}" type="presOf" srcId="{E592C60C-AD09-4E4C-B8F7-8BCB85139853}" destId="{66BE5A6F-BBF7-4977-B6EC-F7E184F64A6F}" srcOrd="0" destOrd="0" presId="urn:microsoft.com/office/officeart/2005/8/layout/arrow5"/>
    <dgm:cxn modelId="{1DD7D258-05BA-4DB0-9BB8-0127B69F8033}" type="presParOf" srcId="{66BE5A6F-BBF7-4977-B6EC-F7E184F64A6F}" destId="{6DB979CB-3331-4AF0-8ED9-757D8D31BFBB}" srcOrd="0" destOrd="0" presId="urn:microsoft.com/office/officeart/2005/8/layout/arrow5"/>
    <dgm:cxn modelId="{2941034F-49BB-4754-86B3-FB532BA85878}" type="presParOf" srcId="{66BE5A6F-BBF7-4977-B6EC-F7E184F64A6F}" destId="{DEE64939-6993-4845-8223-7240557E280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A06A431-E1F4-4A75-ACDE-ABFCFED71276}" type="doc">
      <dgm:prSet loTypeId="urn:microsoft.com/office/officeart/2005/8/layout/venn3" loCatId="relationship" qsTypeId="urn:microsoft.com/office/officeart/2005/8/quickstyle/3d6" qsCatId="3D" csTypeId="urn:microsoft.com/office/officeart/2005/8/colors/colorful1#26" csCatId="colorful" phldr="1"/>
      <dgm:spPr/>
      <dgm:t>
        <a:bodyPr/>
        <a:lstStyle/>
        <a:p>
          <a:endParaRPr lang="ru-RU"/>
        </a:p>
      </dgm:t>
    </dgm:pt>
    <dgm:pt modelId="{F25FA61C-82CA-4C04-9FFC-1032E79051AA}">
      <dgm:prSet phldrT="[Текст]" custT="1"/>
      <dgm:spPr/>
      <dgm:t>
        <a:bodyPr/>
        <a:lstStyle/>
        <a:p>
          <a:r>
            <a:rPr lang="ru-RU" sz="3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Я-идеаль-ное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B43C79-D476-4C79-8DDB-F670D7E38A8D}" type="parTrans" cxnId="{FA99A023-F90C-4196-A875-1C9FDB52821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8D3593-4D29-4B07-A587-15426B64AD45}" type="sibTrans" cxnId="{FA99A023-F90C-4196-A875-1C9FDB52821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ABF972-2893-46DE-8B0A-A8F2897158AD}">
      <dgm:prSet phldrT="[Текст]" custT="1"/>
      <dgm:spPr/>
      <dgm:t>
        <a:bodyPr/>
        <a:lstStyle/>
        <a:p>
          <a:r>
            <a:rPr lang="ru-RU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Я-реальное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3E159B-1349-4BB2-9C36-54012DF1CC7C}" type="parTrans" cxnId="{C8912328-D7BD-445D-8484-93519E4479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A1DD88-2712-41ED-8DA1-801DF97CA918}" type="sibTrans" cxnId="{C8912328-D7BD-445D-8484-93519E4479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A33251-262A-451F-8381-1C6E1B138BDB}" type="pres">
      <dgm:prSet presAssocID="{7A06A431-E1F4-4A75-ACDE-ABFCFED7127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748CAA-398D-40DC-A75B-6B8A3A133024}" type="pres">
      <dgm:prSet presAssocID="{F25FA61C-82CA-4C04-9FFC-1032E79051AA}" presName="Name5" presStyleLbl="vennNode1" presStyleIdx="0" presStyleCnt="2" custScaleX="59802" custScaleY="56984" custLinFactNeighborX="-52164" custLinFactNeighborY="-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C2777-512F-4F00-9CCF-B9A94A7C72DD}" type="pres">
      <dgm:prSet presAssocID="{5C8D3593-4D29-4B07-A587-15426B64AD45}" presName="space" presStyleCnt="0"/>
      <dgm:spPr/>
    </dgm:pt>
    <dgm:pt modelId="{DFC128A4-B468-48D8-86B9-75218A828596}" type="pres">
      <dgm:prSet presAssocID="{71ABF972-2893-46DE-8B0A-A8F2897158AD}" presName="Name5" presStyleLbl="vennNode1" presStyleIdx="1" presStyleCnt="2" custScaleX="50509" custScaleY="36613" custLinFactNeighborX="32346" custLinFactNeighborY="13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84B6B8-E301-45E5-B486-126E480AAD22}" type="presOf" srcId="{7A06A431-E1F4-4A75-ACDE-ABFCFED71276}" destId="{C1A33251-262A-451F-8381-1C6E1B138BDB}" srcOrd="0" destOrd="0" presId="urn:microsoft.com/office/officeart/2005/8/layout/venn3"/>
    <dgm:cxn modelId="{A787B8B4-6808-45EE-ABDB-E14A94A2DE3C}" type="presOf" srcId="{F25FA61C-82CA-4C04-9FFC-1032E79051AA}" destId="{D6748CAA-398D-40DC-A75B-6B8A3A133024}" srcOrd="0" destOrd="0" presId="urn:microsoft.com/office/officeart/2005/8/layout/venn3"/>
    <dgm:cxn modelId="{F137142A-0A85-4DD8-B1F5-440E8420082D}" type="presOf" srcId="{71ABF972-2893-46DE-8B0A-A8F2897158AD}" destId="{DFC128A4-B468-48D8-86B9-75218A828596}" srcOrd="0" destOrd="0" presId="urn:microsoft.com/office/officeart/2005/8/layout/venn3"/>
    <dgm:cxn modelId="{C8912328-D7BD-445D-8484-93519E447930}" srcId="{7A06A431-E1F4-4A75-ACDE-ABFCFED71276}" destId="{71ABF972-2893-46DE-8B0A-A8F2897158AD}" srcOrd="1" destOrd="0" parTransId="{9A3E159B-1349-4BB2-9C36-54012DF1CC7C}" sibTransId="{E9A1DD88-2712-41ED-8DA1-801DF97CA918}"/>
    <dgm:cxn modelId="{FA99A023-F90C-4196-A875-1C9FDB52821F}" srcId="{7A06A431-E1F4-4A75-ACDE-ABFCFED71276}" destId="{F25FA61C-82CA-4C04-9FFC-1032E79051AA}" srcOrd="0" destOrd="0" parTransId="{36B43C79-D476-4C79-8DDB-F670D7E38A8D}" sibTransId="{5C8D3593-4D29-4B07-A587-15426B64AD45}"/>
    <dgm:cxn modelId="{FDB8212E-AFC8-4FF0-A677-7B55025919E9}" type="presParOf" srcId="{C1A33251-262A-451F-8381-1C6E1B138BDB}" destId="{D6748CAA-398D-40DC-A75B-6B8A3A133024}" srcOrd="0" destOrd="0" presId="urn:microsoft.com/office/officeart/2005/8/layout/venn3"/>
    <dgm:cxn modelId="{2A9F9D83-586B-4814-9AA0-CF6D4739D759}" type="presParOf" srcId="{C1A33251-262A-451F-8381-1C6E1B138BDB}" destId="{6A3C2777-512F-4F00-9CCF-B9A94A7C72DD}" srcOrd="1" destOrd="0" presId="urn:microsoft.com/office/officeart/2005/8/layout/venn3"/>
    <dgm:cxn modelId="{C67BC9BD-9F57-43A8-98B1-D6A7188857C5}" type="presParOf" srcId="{C1A33251-262A-451F-8381-1C6E1B138BDB}" destId="{DFC128A4-B468-48D8-86B9-75218A828596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592C60C-AD09-4E4C-B8F7-8BCB85139853}" type="doc">
      <dgm:prSet loTypeId="urn:microsoft.com/office/officeart/2005/8/layout/arrow5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3830A63-9F51-4942-9A6D-8E7E5E96AF73}">
      <dgm:prSet phldrT="[Текст]"/>
      <dgm:spPr/>
      <dgm:t>
        <a:bodyPr/>
        <a:lstStyle/>
        <a:p>
          <a:r>
            <a:rPr lang="ru-RU" dirty="0" smtClean="0"/>
            <a:t>Потребность в самоуважении</a:t>
          </a:r>
          <a:endParaRPr lang="ru-RU" dirty="0"/>
        </a:p>
      </dgm:t>
    </dgm:pt>
    <dgm:pt modelId="{30985B43-1D93-4136-A328-C6F52F6F2A09}" type="parTrans" cxnId="{2DB6E9CE-A0B4-41FF-A9B1-12F986A8A416}">
      <dgm:prSet/>
      <dgm:spPr/>
      <dgm:t>
        <a:bodyPr/>
        <a:lstStyle/>
        <a:p>
          <a:endParaRPr lang="ru-RU"/>
        </a:p>
      </dgm:t>
    </dgm:pt>
    <dgm:pt modelId="{63A92CC2-F8BD-4C32-9AF5-7A91D96A3D51}" type="sibTrans" cxnId="{2DB6E9CE-A0B4-41FF-A9B1-12F986A8A416}">
      <dgm:prSet/>
      <dgm:spPr/>
      <dgm:t>
        <a:bodyPr/>
        <a:lstStyle/>
        <a:p>
          <a:endParaRPr lang="ru-RU"/>
        </a:p>
      </dgm:t>
    </dgm:pt>
    <dgm:pt modelId="{2BA0D257-A0C8-474E-872D-18A3938D71F5}">
      <dgm:prSet phldrT="[Текст]"/>
      <dgm:spPr/>
      <dgm:t>
        <a:bodyPr/>
        <a:lstStyle/>
        <a:p>
          <a:r>
            <a:rPr lang="ru-RU" dirty="0" smtClean="0"/>
            <a:t>Требования общества</a:t>
          </a:r>
          <a:endParaRPr lang="ru-RU" dirty="0"/>
        </a:p>
      </dgm:t>
    </dgm:pt>
    <dgm:pt modelId="{20CCC223-3507-4376-A5AC-4A08DA700075}" type="parTrans" cxnId="{B915448A-595F-4753-A1BB-C365531D3BC6}">
      <dgm:prSet/>
      <dgm:spPr/>
      <dgm:t>
        <a:bodyPr/>
        <a:lstStyle/>
        <a:p>
          <a:endParaRPr lang="ru-RU"/>
        </a:p>
      </dgm:t>
    </dgm:pt>
    <dgm:pt modelId="{F7159B24-BC4C-4FC8-8A21-DFBFEF442402}" type="sibTrans" cxnId="{B915448A-595F-4753-A1BB-C365531D3BC6}">
      <dgm:prSet/>
      <dgm:spPr/>
      <dgm:t>
        <a:bodyPr/>
        <a:lstStyle/>
        <a:p>
          <a:endParaRPr lang="ru-RU"/>
        </a:p>
      </dgm:t>
    </dgm:pt>
    <dgm:pt modelId="{66BE5A6F-BBF7-4977-B6EC-F7E184F64A6F}" type="pres">
      <dgm:prSet presAssocID="{E592C60C-AD09-4E4C-B8F7-8BCB851398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B979CB-3331-4AF0-8ED9-757D8D31BFBB}" type="pres">
      <dgm:prSet presAssocID="{F3830A63-9F51-4942-9A6D-8E7E5E96AF73}" presName="arrow" presStyleLbl="node1" presStyleIdx="0" presStyleCnt="2" custRadScaleRad="77071" custRadScaleInc="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64939-6993-4845-8223-7240557E280D}" type="pres">
      <dgm:prSet presAssocID="{2BA0D257-A0C8-474E-872D-18A3938D71F5}" presName="arrow" presStyleLbl="node1" presStyleIdx="1" presStyleCnt="2" custRadScaleRad="86967" custRadScaleInc="-1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15448A-595F-4753-A1BB-C365531D3BC6}" srcId="{E592C60C-AD09-4E4C-B8F7-8BCB85139853}" destId="{2BA0D257-A0C8-474E-872D-18A3938D71F5}" srcOrd="1" destOrd="0" parTransId="{20CCC223-3507-4376-A5AC-4A08DA700075}" sibTransId="{F7159B24-BC4C-4FC8-8A21-DFBFEF442402}"/>
    <dgm:cxn modelId="{2DB6E9CE-A0B4-41FF-A9B1-12F986A8A416}" srcId="{E592C60C-AD09-4E4C-B8F7-8BCB85139853}" destId="{F3830A63-9F51-4942-9A6D-8E7E5E96AF73}" srcOrd="0" destOrd="0" parTransId="{30985B43-1D93-4136-A328-C6F52F6F2A09}" sibTransId="{63A92CC2-F8BD-4C32-9AF5-7A91D96A3D51}"/>
    <dgm:cxn modelId="{A779BB4E-4AF6-403C-91AD-0409AF30B37D}" type="presOf" srcId="{2BA0D257-A0C8-474E-872D-18A3938D71F5}" destId="{DEE64939-6993-4845-8223-7240557E280D}" srcOrd="0" destOrd="0" presId="urn:microsoft.com/office/officeart/2005/8/layout/arrow5"/>
    <dgm:cxn modelId="{8262467D-BB49-4A49-9E71-8BE05A53FC32}" type="presOf" srcId="{F3830A63-9F51-4942-9A6D-8E7E5E96AF73}" destId="{6DB979CB-3331-4AF0-8ED9-757D8D31BFBB}" srcOrd="0" destOrd="0" presId="urn:microsoft.com/office/officeart/2005/8/layout/arrow5"/>
    <dgm:cxn modelId="{5E0AA580-764E-45C4-A267-F6575A28F4FF}" type="presOf" srcId="{E592C60C-AD09-4E4C-B8F7-8BCB85139853}" destId="{66BE5A6F-BBF7-4977-B6EC-F7E184F64A6F}" srcOrd="0" destOrd="0" presId="urn:microsoft.com/office/officeart/2005/8/layout/arrow5"/>
    <dgm:cxn modelId="{6B38F9DF-0315-4961-9C9A-21DBFFF82E81}" type="presParOf" srcId="{66BE5A6F-BBF7-4977-B6EC-F7E184F64A6F}" destId="{6DB979CB-3331-4AF0-8ED9-757D8D31BFBB}" srcOrd="0" destOrd="0" presId="urn:microsoft.com/office/officeart/2005/8/layout/arrow5"/>
    <dgm:cxn modelId="{F3122A00-AF5A-4F13-B37F-718090B46E27}" type="presParOf" srcId="{66BE5A6F-BBF7-4977-B6EC-F7E184F64A6F}" destId="{DEE64939-6993-4845-8223-7240557E280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A06A431-E1F4-4A75-ACDE-ABFCFED71276}" type="doc">
      <dgm:prSet loTypeId="urn:microsoft.com/office/officeart/2005/8/layout/venn3" loCatId="relationship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FA61C-82CA-4C04-9FFC-1032E79051AA}">
      <dgm:prSet phldrT="[Текст]" custT="1"/>
      <dgm:spPr/>
      <dgm:t>
        <a:bodyPr/>
        <a:lstStyle/>
        <a:p>
          <a:r>
            <a:rPr lang="ru-RU" sz="2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Я-идеальное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B43C79-D476-4C79-8DDB-F670D7E38A8D}" type="parTrans" cxnId="{FA99A023-F90C-4196-A875-1C9FDB52821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8D3593-4D29-4B07-A587-15426B64AD45}" type="sibTrans" cxnId="{FA99A023-F90C-4196-A875-1C9FDB52821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ABF972-2893-46DE-8B0A-A8F2897158AD}">
      <dgm:prSet phldrT="[Текст]" custT="1"/>
      <dgm:spPr/>
      <dgm:t>
        <a:bodyPr/>
        <a:lstStyle/>
        <a:p>
          <a:r>
            <a:rPr lang="ru-RU" sz="2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Я-реальное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3E159B-1349-4BB2-9C36-54012DF1CC7C}" type="parTrans" cxnId="{C8912328-D7BD-445D-8484-93519E4479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A1DD88-2712-41ED-8DA1-801DF97CA918}" type="sibTrans" cxnId="{C8912328-D7BD-445D-8484-93519E4479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A33251-262A-451F-8381-1C6E1B138BDB}" type="pres">
      <dgm:prSet presAssocID="{7A06A431-E1F4-4A75-ACDE-ABFCFED7127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748CAA-398D-40DC-A75B-6B8A3A133024}" type="pres">
      <dgm:prSet presAssocID="{F25FA61C-82CA-4C04-9FFC-1032E79051AA}" presName="Name5" presStyleLbl="vennNode1" presStyleIdx="0" presStyleCnt="2" custScaleX="55753" custScaleY="36271" custLinFactNeighborX="-24222" custLinFactNeighborY="45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C2777-512F-4F00-9CCF-B9A94A7C72DD}" type="pres">
      <dgm:prSet presAssocID="{5C8D3593-4D29-4B07-A587-15426B64AD45}" presName="space" presStyleCnt="0"/>
      <dgm:spPr/>
    </dgm:pt>
    <dgm:pt modelId="{DFC128A4-B468-48D8-86B9-75218A828596}" type="pres">
      <dgm:prSet presAssocID="{71ABF972-2893-46DE-8B0A-A8F2897158AD}" presName="Name5" presStyleLbl="vennNode1" presStyleIdx="1" presStyleCnt="2" custScaleX="50509" custScaleY="34234" custLinFactNeighborX="36890" custLinFactNeighborY="5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E1BDE3-8900-4FC9-ACAA-6240752593DE}" type="presOf" srcId="{71ABF972-2893-46DE-8B0A-A8F2897158AD}" destId="{DFC128A4-B468-48D8-86B9-75218A828596}" srcOrd="0" destOrd="0" presId="urn:microsoft.com/office/officeart/2005/8/layout/venn3"/>
    <dgm:cxn modelId="{C7A58625-C70D-48CC-AFCC-45733FE6E907}" type="presOf" srcId="{7A06A431-E1F4-4A75-ACDE-ABFCFED71276}" destId="{C1A33251-262A-451F-8381-1C6E1B138BDB}" srcOrd="0" destOrd="0" presId="urn:microsoft.com/office/officeart/2005/8/layout/venn3"/>
    <dgm:cxn modelId="{C8912328-D7BD-445D-8484-93519E447930}" srcId="{7A06A431-E1F4-4A75-ACDE-ABFCFED71276}" destId="{71ABF972-2893-46DE-8B0A-A8F2897158AD}" srcOrd="1" destOrd="0" parTransId="{9A3E159B-1349-4BB2-9C36-54012DF1CC7C}" sibTransId="{E9A1DD88-2712-41ED-8DA1-801DF97CA918}"/>
    <dgm:cxn modelId="{FA99A023-F90C-4196-A875-1C9FDB52821F}" srcId="{7A06A431-E1F4-4A75-ACDE-ABFCFED71276}" destId="{F25FA61C-82CA-4C04-9FFC-1032E79051AA}" srcOrd="0" destOrd="0" parTransId="{36B43C79-D476-4C79-8DDB-F670D7E38A8D}" sibTransId="{5C8D3593-4D29-4B07-A587-15426B64AD45}"/>
    <dgm:cxn modelId="{B23F0256-A69F-4A82-87DE-1E91C9998D98}" type="presOf" srcId="{F25FA61C-82CA-4C04-9FFC-1032E79051AA}" destId="{D6748CAA-398D-40DC-A75B-6B8A3A133024}" srcOrd="0" destOrd="0" presId="urn:microsoft.com/office/officeart/2005/8/layout/venn3"/>
    <dgm:cxn modelId="{A22A0F73-AD39-4977-9267-F892B0911A98}" type="presParOf" srcId="{C1A33251-262A-451F-8381-1C6E1B138BDB}" destId="{D6748CAA-398D-40DC-A75B-6B8A3A133024}" srcOrd="0" destOrd="0" presId="urn:microsoft.com/office/officeart/2005/8/layout/venn3"/>
    <dgm:cxn modelId="{CE207401-5D83-454E-B54B-00AC22CF62A2}" type="presParOf" srcId="{C1A33251-262A-451F-8381-1C6E1B138BDB}" destId="{6A3C2777-512F-4F00-9CCF-B9A94A7C72DD}" srcOrd="1" destOrd="0" presId="urn:microsoft.com/office/officeart/2005/8/layout/venn3"/>
    <dgm:cxn modelId="{34C3DA81-C82E-4181-B046-67BA5FCD2F07}" type="presParOf" srcId="{C1A33251-262A-451F-8381-1C6E1B138BDB}" destId="{DFC128A4-B468-48D8-86B9-75218A828596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B1F7EB-7D2F-4690-9393-C59239729FC9}" type="doc">
      <dgm:prSet loTypeId="urn:microsoft.com/office/officeart/2005/8/layout/vList6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104C874-5D78-4051-9C4E-755B3D84C37F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Начальный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AEA1A7-8531-47AF-BB8C-4B5268F8B02E}" type="parTrans" cxnId="{838637C3-BCE3-407F-8094-E53F46AF6DC7}">
      <dgm:prSet/>
      <dgm:spPr/>
      <dgm:t>
        <a:bodyPr/>
        <a:lstStyle/>
        <a:p>
          <a:endParaRPr lang="ru-RU"/>
        </a:p>
      </dgm:t>
    </dgm:pt>
    <dgm:pt modelId="{571AA7CA-639F-4CAF-B906-7C0FFC673033}" type="sibTrans" cxnId="{838637C3-BCE3-407F-8094-E53F46AF6DC7}">
      <dgm:prSet/>
      <dgm:spPr/>
      <dgm:t>
        <a:bodyPr/>
        <a:lstStyle/>
        <a:p>
          <a:endParaRPr lang="ru-RU"/>
        </a:p>
      </dgm:t>
    </dgm:pt>
    <dgm:pt modelId="{BED2C566-61AA-495D-A749-5631A12EA18C}">
      <dgm:prSet phldrT="[Текст]"/>
      <dgm:spPr/>
      <dgm:t>
        <a:bodyPr/>
        <a:lstStyle/>
        <a:p>
          <a:r>
            <a:rPr lang="ru-RU" i="1" dirty="0" smtClean="0"/>
            <a:t>Социализация преимущественно в семье</a:t>
          </a:r>
          <a:endParaRPr lang="ru-RU" i="1" dirty="0"/>
        </a:p>
      </dgm:t>
    </dgm:pt>
    <dgm:pt modelId="{5EEB4D50-E96A-41CB-86D4-41C756517E9C}" type="parTrans" cxnId="{E65304FE-1BB1-436A-A602-A42FE0002CE1}">
      <dgm:prSet/>
      <dgm:spPr/>
      <dgm:t>
        <a:bodyPr/>
        <a:lstStyle/>
        <a:p>
          <a:endParaRPr lang="ru-RU"/>
        </a:p>
      </dgm:t>
    </dgm:pt>
    <dgm:pt modelId="{C2853C21-3720-485F-8E89-69AFAADEFEC9}" type="sibTrans" cxnId="{E65304FE-1BB1-436A-A602-A42FE0002CE1}">
      <dgm:prSet/>
      <dgm:spPr/>
      <dgm:t>
        <a:bodyPr/>
        <a:lstStyle/>
        <a:p>
          <a:endParaRPr lang="ru-RU"/>
        </a:p>
      </dgm:t>
    </dgm:pt>
    <dgm:pt modelId="{DCB66F34-4015-4579-B714-8574DE13C545}">
      <dgm:prSet phldrT="[Текст]"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Средний 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46A910-0C56-4252-BB47-C971FAA4148B}" type="parTrans" cxnId="{43B7DA40-C089-4FFD-90A1-94CB0D2DA4C8}">
      <dgm:prSet/>
      <dgm:spPr/>
      <dgm:t>
        <a:bodyPr/>
        <a:lstStyle/>
        <a:p>
          <a:endParaRPr lang="ru-RU"/>
        </a:p>
      </dgm:t>
    </dgm:pt>
    <dgm:pt modelId="{F80EA017-BFBA-4A11-9A8D-83E7D951BDE4}" type="sibTrans" cxnId="{43B7DA40-C089-4FFD-90A1-94CB0D2DA4C8}">
      <dgm:prSet/>
      <dgm:spPr/>
      <dgm:t>
        <a:bodyPr/>
        <a:lstStyle/>
        <a:p>
          <a:endParaRPr lang="ru-RU"/>
        </a:p>
      </dgm:t>
    </dgm:pt>
    <dgm:pt modelId="{9550016B-C68B-42C1-B7D2-FEDC33081759}">
      <dgm:prSet phldrT="[Текст]" custT="1"/>
      <dgm:spPr/>
      <dgm:t>
        <a:bodyPr anchor="ctr"/>
        <a:lstStyle/>
        <a:p>
          <a:r>
            <a:rPr lang="ru-RU" sz="3200" i="1" dirty="0" smtClean="0"/>
            <a:t>Обучение в школе</a:t>
          </a:r>
          <a:endParaRPr lang="ru-RU" sz="3200" i="1" dirty="0"/>
        </a:p>
      </dgm:t>
    </dgm:pt>
    <dgm:pt modelId="{C86149E5-C3A7-4E86-B210-84EE360F23C5}" type="parTrans" cxnId="{F2E0A5CA-C336-4828-8F05-BEBC6AA9916B}">
      <dgm:prSet/>
      <dgm:spPr/>
      <dgm:t>
        <a:bodyPr/>
        <a:lstStyle/>
        <a:p>
          <a:endParaRPr lang="ru-RU"/>
        </a:p>
      </dgm:t>
    </dgm:pt>
    <dgm:pt modelId="{4993CE8D-1EF6-426F-9321-E1D1FDE1875D}" type="sibTrans" cxnId="{F2E0A5CA-C336-4828-8F05-BEBC6AA9916B}">
      <dgm:prSet/>
      <dgm:spPr/>
      <dgm:t>
        <a:bodyPr/>
        <a:lstStyle/>
        <a:p>
          <a:endParaRPr lang="ru-RU"/>
        </a:p>
      </dgm:t>
    </dgm:pt>
    <dgm:pt modelId="{BC13925D-47B0-4AD7-8145-CC33A648AD18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Завершающий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1E8801-FFCC-42D5-85C9-2D39C91FDC47}" type="parTrans" cxnId="{416D9D1D-7E4B-4104-8BFF-9AE40EEA4042}">
      <dgm:prSet/>
      <dgm:spPr/>
      <dgm:t>
        <a:bodyPr/>
        <a:lstStyle/>
        <a:p>
          <a:endParaRPr lang="ru-RU"/>
        </a:p>
      </dgm:t>
    </dgm:pt>
    <dgm:pt modelId="{27350A09-087B-4ECB-8C0E-BFF49D9EDF7D}" type="sibTrans" cxnId="{416D9D1D-7E4B-4104-8BFF-9AE40EEA4042}">
      <dgm:prSet/>
      <dgm:spPr/>
      <dgm:t>
        <a:bodyPr/>
        <a:lstStyle/>
        <a:p>
          <a:endParaRPr lang="ru-RU"/>
        </a:p>
      </dgm:t>
    </dgm:pt>
    <dgm:pt modelId="{59F08296-DB32-40C7-AC75-57DE80718A15}">
      <dgm:prSet custT="1"/>
      <dgm:spPr/>
      <dgm:t>
        <a:bodyPr/>
        <a:lstStyle/>
        <a:p>
          <a:r>
            <a:rPr lang="ru-RU" sz="2400" b="1" i="1" dirty="0" smtClean="0"/>
            <a:t>Социализация взрослого человека, осваивающего новые социальные  роли</a:t>
          </a:r>
          <a:endParaRPr lang="ru-RU" sz="2400" b="1" i="1" dirty="0"/>
        </a:p>
      </dgm:t>
    </dgm:pt>
    <dgm:pt modelId="{EC2EEECA-5760-48E8-A3E1-14453E236D0E}" type="parTrans" cxnId="{7D7B42FB-E321-46AD-8A7F-4F965BA44E5E}">
      <dgm:prSet/>
      <dgm:spPr/>
      <dgm:t>
        <a:bodyPr/>
        <a:lstStyle/>
        <a:p>
          <a:endParaRPr lang="ru-RU"/>
        </a:p>
      </dgm:t>
    </dgm:pt>
    <dgm:pt modelId="{85B3E801-61AD-43F4-A177-10330DD1469B}" type="sibTrans" cxnId="{7D7B42FB-E321-46AD-8A7F-4F965BA44E5E}">
      <dgm:prSet/>
      <dgm:spPr/>
      <dgm:t>
        <a:bodyPr/>
        <a:lstStyle/>
        <a:p>
          <a:endParaRPr lang="ru-RU"/>
        </a:p>
      </dgm:t>
    </dgm:pt>
    <dgm:pt modelId="{ADD7DFE7-DCFD-42C1-BB4C-AD6C57D54A1F}" type="pres">
      <dgm:prSet presAssocID="{D0B1F7EB-7D2F-4690-9393-C59239729FC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3D1CCD-BE48-485D-BD27-11EDA844107E}" type="pres">
      <dgm:prSet presAssocID="{3104C874-5D78-4051-9C4E-755B3D84C37F}" presName="linNode" presStyleCnt="0"/>
      <dgm:spPr/>
    </dgm:pt>
    <dgm:pt modelId="{83BBF42A-4C23-4C42-8EE6-1DC6D4B472B7}" type="pres">
      <dgm:prSet presAssocID="{3104C874-5D78-4051-9C4E-755B3D84C37F}" presName="parentShp" presStyleLbl="node1" presStyleIdx="0" presStyleCnt="3" custScaleX="91667" custLinFactNeighborX="-4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AD44C-2D72-44E4-A2E8-0173A816E231}" type="pres">
      <dgm:prSet presAssocID="{3104C874-5D78-4051-9C4E-755B3D84C37F}" presName="childShp" presStyleLbl="bgAccFollowNode1" presStyleIdx="0" presStyleCnt="3" custScaleX="108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19D7BC-0A1E-43B5-BAB9-461F72F7D262}" type="pres">
      <dgm:prSet presAssocID="{571AA7CA-639F-4CAF-B906-7C0FFC673033}" presName="spacing" presStyleCnt="0"/>
      <dgm:spPr/>
    </dgm:pt>
    <dgm:pt modelId="{EC6F02FF-EB8F-44BE-B81C-17A5DAC7777A}" type="pres">
      <dgm:prSet presAssocID="{DCB66F34-4015-4579-B714-8574DE13C545}" presName="linNode" presStyleCnt="0"/>
      <dgm:spPr/>
    </dgm:pt>
    <dgm:pt modelId="{C1009040-E1DA-4E43-B194-5EFD13F68C0B}" type="pres">
      <dgm:prSet presAssocID="{DCB66F34-4015-4579-B714-8574DE13C545}" presName="parentShp" presStyleLbl="node1" presStyleIdx="1" presStyleCnt="3" custScaleX="91667" custLinFactNeighborX="-2778" custLinFactNeighborY="-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E4319-5230-4702-8AE6-738080678D9D}" type="pres">
      <dgm:prSet presAssocID="{DCB66F34-4015-4579-B714-8574DE13C545}" presName="childShp" presStyleLbl="bgAccFollowNode1" presStyleIdx="1" presStyleCnt="3" custScaleX="105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4E1C5-EC27-4C10-B8E8-EE6449E43553}" type="pres">
      <dgm:prSet presAssocID="{F80EA017-BFBA-4A11-9A8D-83E7D951BDE4}" presName="spacing" presStyleCnt="0"/>
      <dgm:spPr/>
    </dgm:pt>
    <dgm:pt modelId="{CEC89183-13DC-4CCF-8C49-3EEA49936C61}" type="pres">
      <dgm:prSet presAssocID="{BC13925D-47B0-4AD7-8145-CC33A648AD18}" presName="linNode" presStyleCnt="0"/>
      <dgm:spPr/>
    </dgm:pt>
    <dgm:pt modelId="{8FD1F404-306B-42C6-BF02-3246E0FA55AE}" type="pres">
      <dgm:prSet presAssocID="{BC13925D-47B0-4AD7-8145-CC33A648AD18}" presName="parentShp" presStyleLbl="node1" presStyleIdx="2" presStyleCnt="3" custScaleX="91667" custLinFactNeighborX="-2778" custLinFactNeighborY="-1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1C158-1669-423B-8DDD-A4C25B91E25C}" type="pres">
      <dgm:prSet presAssocID="{BC13925D-47B0-4AD7-8145-CC33A648AD18}" presName="childShp" presStyleLbl="bgAccFollowNode1" presStyleIdx="2" presStyleCnt="3" custScaleX="105556" custScaleY="117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8637C3-BCE3-407F-8094-E53F46AF6DC7}" srcId="{D0B1F7EB-7D2F-4690-9393-C59239729FC9}" destId="{3104C874-5D78-4051-9C4E-755B3D84C37F}" srcOrd="0" destOrd="0" parTransId="{14AEA1A7-8531-47AF-BB8C-4B5268F8B02E}" sibTransId="{571AA7CA-639F-4CAF-B906-7C0FFC673033}"/>
    <dgm:cxn modelId="{5E859E50-32AA-4A30-A81B-AED0688DAB7A}" type="presOf" srcId="{BED2C566-61AA-495D-A749-5631A12EA18C}" destId="{94DAD44C-2D72-44E4-A2E8-0173A816E231}" srcOrd="0" destOrd="0" presId="urn:microsoft.com/office/officeart/2005/8/layout/vList6"/>
    <dgm:cxn modelId="{1588CB2F-1B9F-4A60-AC7D-5075A1179ECF}" type="presOf" srcId="{D0B1F7EB-7D2F-4690-9393-C59239729FC9}" destId="{ADD7DFE7-DCFD-42C1-BB4C-AD6C57D54A1F}" srcOrd="0" destOrd="0" presId="urn:microsoft.com/office/officeart/2005/8/layout/vList6"/>
    <dgm:cxn modelId="{416D9D1D-7E4B-4104-8BFF-9AE40EEA4042}" srcId="{D0B1F7EB-7D2F-4690-9393-C59239729FC9}" destId="{BC13925D-47B0-4AD7-8145-CC33A648AD18}" srcOrd="2" destOrd="0" parTransId="{0A1E8801-FFCC-42D5-85C9-2D39C91FDC47}" sibTransId="{27350A09-087B-4ECB-8C0E-BFF49D9EDF7D}"/>
    <dgm:cxn modelId="{4E0ED297-03C5-481C-9BAC-F3A0D85985B3}" type="presOf" srcId="{59F08296-DB32-40C7-AC75-57DE80718A15}" destId="{0E21C158-1669-423B-8DDD-A4C25B91E25C}" srcOrd="0" destOrd="0" presId="urn:microsoft.com/office/officeart/2005/8/layout/vList6"/>
    <dgm:cxn modelId="{DD6FAAE5-B11C-443C-B34C-4881DF5FB607}" type="presOf" srcId="{BC13925D-47B0-4AD7-8145-CC33A648AD18}" destId="{8FD1F404-306B-42C6-BF02-3246E0FA55AE}" srcOrd="0" destOrd="0" presId="urn:microsoft.com/office/officeart/2005/8/layout/vList6"/>
    <dgm:cxn modelId="{E65304FE-1BB1-436A-A602-A42FE0002CE1}" srcId="{3104C874-5D78-4051-9C4E-755B3D84C37F}" destId="{BED2C566-61AA-495D-A749-5631A12EA18C}" srcOrd="0" destOrd="0" parTransId="{5EEB4D50-E96A-41CB-86D4-41C756517E9C}" sibTransId="{C2853C21-3720-485F-8E89-69AFAADEFEC9}"/>
    <dgm:cxn modelId="{C60DA5D7-552B-46AC-A542-21F53252182A}" type="presOf" srcId="{9550016B-C68B-42C1-B7D2-FEDC33081759}" destId="{EB2E4319-5230-4702-8AE6-738080678D9D}" srcOrd="0" destOrd="0" presId="urn:microsoft.com/office/officeart/2005/8/layout/vList6"/>
    <dgm:cxn modelId="{551706F5-7707-412F-98EE-FF2701666030}" type="presOf" srcId="{3104C874-5D78-4051-9C4E-755B3D84C37F}" destId="{83BBF42A-4C23-4C42-8EE6-1DC6D4B472B7}" srcOrd="0" destOrd="0" presId="urn:microsoft.com/office/officeart/2005/8/layout/vList6"/>
    <dgm:cxn modelId="{3F60D46A-F001-45E0-BA03-784F38E995DB}" type="presOf" srcId="{DCB66F34-4015-4579-B714-8574DE13C545}" destId="{C1009040-E1DA-4E43-B194-5EFD13F68C0B}" srcOrd="0" destOrd="0" presId="urn:microsoft.com/office/officeart/2005/8/layout/vList6"/>
    <dgm:cxn modelId="{F2E0A5CA-C336-4828-8F05-BEBC6AA9916B}" srcId="{DCB66F34-4015-4579-B714-8574DE13C545}" destId="{9550016B-C68B-42C1-B7D2-FEDC33081759}" srcOrd="0" destOrd="0" parTransId="{C86149E5-C3A7-4E86-B210-84EE360F23C5}" sibTransId="{4993CE8D-1EF6-426F-9321-E1D1FDE1875D}"/>
    <dgm:cxn modelId="{43B7DA40-C089-4FFD-90A1-94CB0D2DA4C8}" srcId="{D0B1F7EB-7D2F-4690-9393-C59239729FC9}" destId="{DCB66F34-4015-4579-B714-8574DE13C545}" srcOrd="1" destOrd="0" parTransId="{0F46A910-0C56-4252-BB47-C971FAA4148B}" sibTransId="{F80EA017-BFBA-4A11-9A8D-83E7D951BDE4}"/>
    <dgm:cxn modelId="{7D7B42FB-E321-46AD-8A7F-4F965BA44E5E}" srcId="{BC13925D-47B0-4AD7-8145-CC33A648AD18}" destId="{59F08296-DB32-40C7-AC75-57DE80718A15}" srcOrd="0" destOrd="0" parTransId="{EC2EEECA-5760-48E8-A3E1-14453E236D0E}" sibTransId="{85B3E801-61AD-43F4-A177-10330DD1469B}"/>
    <dgm:cxn modelId="{D2FE4C5E-E7BF-4725-9E3B-CA8D0BC67B93}" type="presParOf" srcId="{ADD7DFE7-DCFD-42C1-BB4C-AD6C57D54A1F}" destId="{023D1CCD-BE48-485D-BD27-11EDA844107E}" srcOrd="0" destOrd="0" presId="urn:microsoft.com/office/officeart/2005/8/layout/vList6"/>
    <dgm:cxn modelId="{C8412AB8-3C88-47F1-BEB4-1D005CF7E106}" type="presParOf" srcId="{023D1CCD-BE48-485D-BD27-11EDA844107E}" destId="{83BBF42A-4C23-4C42-8EE6-1DC6D4B472B7}" srcOrd="0" destOrd="0" presId="urn:microsoft.com/office/officeart/2005/8/layout/vList6"/>
    <dgm:cxn modelId="{571F732B-48AE-4BCC-A363-7C3CBA01FEA8}" type="presParOf" srcId="{023D1CCD-BE48-485D-BD27-11EDA844107E}" destId="{94DAD44C-2D72-44E4-A2E8-0173A816E231}" srcOrd="1" destOrd="0" presId="urn:microsoft.com/office/officeart/2005/8/layout/vList6"/>
    <dgm:cxn modelId="{FF59B607-76AC-469A-B4D8-849732DB6766}" type="presParOf" srcId="{ADD7DFE7-DCFD-42C1-BB4C-AD6C57D54A1F}" destId="{5819D7BC-0A1E-43B5-BAB9-461F72F7D262}" srcOrd="1" destOrd="0" presId="urn:microsoft.com/office/officeart/2005/8/layout/vList6"/>
    <dgm:cxn modelId="{28EB2885-7320-40D4-95E3-C380467EE318}" type="presParOf" srcId="{ADD7DFE7-DCFD-42C1-BB4C-AD6C57D54A1F}" destId="{EC6F02FF-EB8F-44BE-B81C-17A5DAC7777A}" srcOrd="2" destOrd="0" presId="urn:microsoft.com/office/officeart/2005/8/layout/vList6"/>
    <dgm:cxn modelId="{7807AFC4-DD56-41FB-9740-C2D7A7E95F31}" type="presParOf" srcId="{EC6F02FF-EB8F-44BE-B81C-17A5DAC7777A}" destId="{C1009040-E1DA-4E43-B194-5EFD13F68C0B}" srcOrd="0" destOrd="0" presId="urn:microsoft.com/office/officeart/2005/8/layout/vList6"/>
    <dgm:cxn modelId="{222F031E-4D56-4EB2-B598-AB778F3EA44A}" type="presParOf" srcId="{EC6F02FF-EB8F-44BE-B81C-17A5DAC7777A}" destId="{EB2E4319-5230-4702-8AE6-738080678D9D}" srcOrd="1" destOrd="0" presId="urn:microsoft.com/office/officeart/2005/8/layout/vList6"/>
    <dgm:cxn modelId="{D5A01EE1-11DD-4769-8200-6C02880D6527}" type="presParOf" srcId="{ADD7DFE7-DCFD-42C1-BB4C-AD6C57D54A1F}" destId="{8124E1C5-EC27-4C10-B8E8-EE6449E43553}" srcOrd="3" destOrd="0" presId="urn:microsoft.com/office/officeart/2005/8/layout/vList6"/>
    <dgm:cxn modelId="{7953F57A-CB92-4A41-B5C0-4D87A353D3C4}" type="presParOf" srcId="{ADD7DFE7-DCFD-42C1-BB4C-AD6C57D54A1F}" destId="{CEC89183-13DC-4CCF-8C49-3EEA49936C61}" srcOrd="4" destOrd="0" presId="urn:microsoft.com/office/officeart/2005/8/layout/vList6"/>
    <dgm:cxn modelId="{A7FD2102-E90E-4633-B8A5-37E2905B2A69}" type="presParOf" srcId="{CEC89183-13DC-4CCF-8C49-3EEA49936C61}" destId="{8FD1F404-306B-42C6-BF02-3246E0FA55AE}" srcOrd="0" destOrd="0" presId="urn:microsoft.com/office/officeart/2005/8/layout/vList6"/>
    <dgm:cxn modelId="{9FAC9535-123A-4281-95CF-0A48D45DE9ED}" type="presParOf" srcId="{CEC89183-13DC-4CCF-8C49-3EEA49936C61}" destId="{0E21C158-1669-423B-8DDD-A4C25B91E25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801DDE-2BFC-4FDA-A25E-65FF22D606A6}" type="doc">
      <dgm:prSet loTypeId="urn:microsoft.com/office/officeart/2005/8/layout/hList7#1" loCatId="process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E39F9E21-1357-4D18-A55D-1F43F6777C27}">
      <dgm:prSet phldrT="[Текст]"/>
      <dgm:spPr/>
      <dgm:t>
        <a:bodyPr/>
        <a:lstStyle/>
        <a:p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Государст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</a:p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венная</a:t>
          </a:r>
        </a:p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политика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C29B1C-90E8-45D2-956A-46AB74C1ED12}" type="parTrans" cxnId="{6B42A18B-04A6-4017-9E88-CF01770C656F}">
      <dgm:prSet/>
      <dgm:spPr/>
      <dgm:t>
        <a:bodyPr/>
        <a:lstStyle/>
        <a:p>
          <a:endParaRPr lang="ru-RU" b="1">
            <a:effectLst/>
          </a:endParaRPr>
        </a:p>
      </dgm:t>
    </dgm:pt>
    <dgm:pt modelId="{D0BC7383-8A5B-4D4C-B00B-0F9B26E0BAE8}" type="sibTrans" cxnId="{6B42A18B-04A6-4017-9E88-CF01770C656F}">
      <dgm:prSet/>
      <dgm:spPr/>
      <dgm:t>
        <a:bodyPr/>
        <a:lstStyle/>
        <a:p>
          <a:endParaRPr lang="ru-RU" b="1">
            <a:effectLst/>
          </a:endParaRPr>
        </a:p>
      </dgm:t>
    </dgm:pt>
    <dgm:pt modelId="{A9195173-74D7-4F01-9AEC-BA09F4C76FEA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Средства массовой информации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14C520-5AE1-49CB-A780-7AB9359C8532}" type="parTrans" cxnId="{27509EA0-2B29-4188-BEDC-86705883014D}">
      <dgm:prSet/>
      <dgm:spPr/>
      <dgm:t>
        <a:bodyPr/>
        <a:lstStyle/>
        <a:p>
          <a:endParaRPr lang="ru-RU" b="1">
            <a:effectLst/>
          </a:endParaRPr>
        </a:p>
      </dgm:t>
    </dgm:pt>
    <dgm:pt modelId="{F988A7EA-5AED-42A5-8575-18773022F81D}" type="sibTrans" cxnId="{27509EA0-2B29-4188-BEDC-86705883014D}">
      <dgm:prSet/>
      <dgm:spPr/>
      <dgm:t>
        <a:bodyPr/>
        <a:lstStyle/>
        <a:p>
          <a:endParaRPr lang="ru-RU" b="1">
            <a:effectLst/>
          </a:endParaRPr>
        </a:p>
      </dgm:t>
    </dgm:pt>
    <dgm:pt modelId="{214DEE5B-B10A-4E37-A546-B278C7DD1764}">
      <dgm:prSet phldrT="[Текст]"/>
      <dgm:spPr/>
      <dgm:t>
        <a:bodyPr/>
        <a:lstStyle/>
        <a:p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Националь-ные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обычаи и традиции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609DB9-7700-4EF4-A85A-EA69E85B6EE5}" type="parTrans" cxnId="{A781401F-9C98-460E-A888-9DC902F14B94}">
      <dgm:prSet/>
      <dgm:spPr/>
      <dgm:t>
        <a:bodyPr/>
        <a:lstStyle/>
        <a:p>
          <a:endParaRPr lang="ru-RU" b="1">
            <a:effectLst/>
          </a:endParaRPr>
        </a:p>
      </dgm:t>
    </dgm:pt>
    <dgm:pt modelId="{E1C98F4C-636D-4D64-B184-CB1F2A60A101}" type="sibTrans" cxnId="{A781401F-9C98-460E-A888-9DC902F14B94}">
      <dgm:prSet/>
      <dgm:spPr/>
      <dgm:t>
        <a:bodyPr/>
        <a:lstStyle/>
        <a:p>
          <a:endParaRPr lang="ru-RU" b="1">
            <a:effectLst/>
          </a:endParaRPr>
        </a:p>
      </dgm:t>
    </dgm:pt>
    <dgm:pt modelId="{8A92630E-B0EC-44EB-848D-EECE1FE295AE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Образование и </a:t>
          </a:r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самовоспи-тание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A5D5DF-D684-4883-B2B0-54F434659315}" type="parTrans" cxnId="{919758E3-56A3-474F-9D48-0F072216A645}">
      <dgm:prSet/>
      <dgm:spPr/>
      <dgm:t>
        <a:bodyPr/>
        <a:lstStyle/>
        <a:p>
          <a:endParaRPr lang="ru-RU" b="1">
            <a:effectLst/>
          </a:endParaRPr>
        </a:p>
      </dgm:t>
    </dgm:pt>
    <dgm:pt modelId="{CC47F4CE-9F18-494B-BFD0-4D316BE69A22}" type="sibTrans" cxnId="{919758E3-56A3-474F-9D48-0F072216A645}">
      <dgm:prSet/>
      <dgm:spPr/>
      <dgm:t>
        <a:bodyPr/>
        <a:lstStyle/>
        <a:p>
          <a:endParaRPr lang="ru-RU" b="1">
            <a:effectLst/>
          </a:endParaRPr>
        </a:p>
      </dgm:t>
    </dgm:pt>
    <dgm:pt modelId="{12815D1C-8032-43D0-A7BC-5630474D055F}" type="pres">
      <dgm:prSet presAssocID="{37801DDE-2BFC-4FDA-A25E-65FF22D606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BA74BD-6E13-4EEA-AACC-D6506896FA83}" type="pres">
      <dgm:prSet presAssocID="{37801DDE-2BFC-4FDA-A25E-65FF22D606A6}" presName="fgShape" presStyleLbl="fgShp" presStyleIdx="0" presStyleCnt="1" custScaleY="166667"/>
      <dgm:spPr/>
    </dgm:pt>
    <dgm:pt modelId="{4F533285-F8D9-4D0F-95F6-028BE7424FE2}" type="pres">
      <dgm:prSet presAssocID="{37801DDE-2BFC-4FDA-A25E-65FF22D606A6}" presName="linComp" presStyleCnt="0"/>
      <dgm:spPr/>
    </dgm:pt>
    <dgm:pt modelId="{A1033EF8-309E-49A6-9C55-7375DB933C3E}" type="pres">
      <dgm:prSet presAssocID="{E39F9E21-1357-4D18-A55D-1F43F6777C27}" presName="compNode" presStyleCnt="0"/>
      <dgm:spPr/>
    </dgm:pt>
    <dgm:pt modelId="{6E42E16A-E973-4CB7-810F-04ADBB9BDB69}" type="pres">
      <dgm:prSet presAssocID="{E39F9E21-1357-4D18-A55D-1F43F6777C27}" presName="bkgdShape" presStyleLbl="node1" presStyleIdx="0" presStyleCnt="4"/>
      <dgm:spPr/>
      <dgm:t>
        <a:bodyPr/>
        <a:lstStyle/>
        <a:p>
          <a:endParaRPr lang="ru-RU"/>
        </a:p>
      </dgm:t>
    </dgm:pt>
    <dgm:pt modelId="{9753CB9F-877A-4F17-94AF-62A0078FA4E4}" type="pres">
      <dgm:prSet presAssocID="{E39F9E21-1357-4D18-A55D-1F43F6777C2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64152-6B65-4786-A6CF-B50C716B40C0}" type="pres">
      <dgm:prSet presAssocID="{E39F9E21-1357-4D18-A55D-1F43F6777C27}" presName="invisiNode" presStyleLbl="node1" presStyleIdx="0" presStyleCnt="4"/>
      <dgm:spPr/>
    </dgm:pt>
    <dgm:pt modelId="{FF7BE4CC-EA40-414A-8498-08C309831D1F}" type="pres">
      <dgm:prSet presAssocID="{E39F9E21-1357-4D18-A55D-1F43F6777C27}" presName="imagNode" presStyleLbl="fgImgPlace1" presStyleIdx="0" presStyleCnt="4" custScaleX="129952" custScaleY="110267"/>
      <dgm:spPr/>
    </dgm:pt>
    <dgm:pt modelId="{ECE40979-76F5-48F2-93B0-436E4CD7263A}" type="pres">
      <dgm:prSet presAssocID="{D0BC7383-8A5B-4D4C-B00B-0F9B26E0BAE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C36430E-23BF-4527-B7B9-04B21D7DD313}" type="pres">
      <dgm:prSet presAssocID="{A9195173-74D7-4F01-9AEC-BA09F4C76FEA}" presName="compNode" presStyleCnt="0"/>
      <dgm:spPr/>
    </dgm:pt>
    <dgm:pt modelId="{CB9728B9-9CFA-4772-93ED-CB9020252472}" type="pres">
      <dgm:prSet presAssocID="{A9195173-74D7-4F01-9AEC-BA09F4C76FEA}" presName="bkgdShape" presStyleLbl="node1" presStyleIdx="1" presStyleCnt="4"/>
      <dgm:spPr/>
      <dgm:t>
        <a:bodyPr/>
        <a:lstStyle/>
        <a:p>
          <a:endParaRPr lang="ru-RU"/>
        </a:p>
      </dgm:t>
    </dgm:pt>
    <dgm:pt modelId="{62B8ADEE-42B9-4652-BBDA-D822BDEB8482}" type="pres">
      <dgm:prSet presAssocID="{A9195173-74D7-4F01-9AEC-BA09F4C76FEA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456AA-E237-4C12-A859-216F0C3C5B87}" type="pres">
      <dgm:prSet presAssocID="{A9195173-74D7-4F01-9AEC-BA09F4C76FEA}" presName="invisiNode" presStyleLbl="node1" presStyleIdx="1" presStyleCnt="4"/>
      <dgm:spPr/>
    </dgm:pt>
    <dgm:pt modelId="{5A423C91-944B-4421-852A-5CF5BA121043}" type="pres">
      <dgm:prSet presAssocID="{A9195173-74D7-4F01-9AEC-BA09F4C76FEA}" presName="imagNode" presStyleLbl="fgImgPlace1" presStyleIdx="1" presStyleCnt="4" custScaleX="136160" custScaleY="126103"/>
      <dgm:spPr/>
    </dgm:pt>
    <dgm:pt modelId="{FACB1B2B-1E5F-4A55-8482-5C824AF7321D}" type="pres">
      <dgm:prSet presAssocID="{F988A7EA-5AED-42A5-8575-18773022F81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01ADA9F-DDEE-43CA-9BD8-7127C4695480}" type="pres">
      <dgm:prSet presAssocID="{214DEE5B-B10A-4E37-A546-B278C7DD1764}" presName="compNode" presStyleCnt="0"/>
      <dgm:spPr/>
    </dgm:pt>
    <dgm:pt modelId="{A3F1907F-6230-4670-BE59-CF36DD5242F7}" type="pres">
      <dgm:prSet presAssocID="{214DEE5B-B10A-4E37-A546-B278C7DD1764}" presName="bkgdShape" presStyleLbl="node1" presStyleIdx="2" presStyleCnt="4"/>
      <dgm:spPr/>
      <dgm:t>
        <a:bodyPr/>
        <a:lstStyle/>
        <a:p>
          <a:endParaRPr lang="ru-RU"/>
        </a:p>
      </dgm:t>
    </dgm:pt>
    <dgm:pt modelId="{48F74129-3E8C-40AD-8A14-AAEA8BE4FC8D}" type="pres">
      <dgm:prSet presAssocID="{214DEE5B-B10A-4E37-A546-B278C7DD1764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32E59-001E-44AF-9B0D-0060052CD3A2}" type="pres">
      <dgm:prSet presAssocID="{214DEE5B-B10A-4E37-A546-B278C7DD1764}" presName="invisiNode" presStyleLbl="node1" presStyleIdx="2" presStyleCnt="4"/>
      <dgm:spPr/>
    </dgm:pt>
    <dgm:pt modelId="{8826E9CB-4D89-4FEF-AAD7-2E45086FC883}" type="pres">
      <dgm:prSet presAssocID="{214DEE5B-B10A-4E37-A546-B278C7DD1764}" presName="imagNode" presStyleLbl="fgImgPlace1" presStyleIdx="2" presStyleCnt="4" custScaleX="136160" custScaleY="137285"/>
      <dgm:spPr/>
    </dgm:pt>
    <dgm:pt modelId="{23F9BBA2-F8FB-48D3-BE2F-64EDE27D5B69}" type="pres">
      <dgm:prSet presAssocID="{E1C98F4C-636D-4D64-B184-CB1F2A60A10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1994376-93E2-471C-BEB4-E29FA92BD75F}" type="pres">
      <dgm:prSet presAssocID="{8A92630E-B0EC-44EB-848D-EECE1FE295AE}" presName="compNode" presStyleCnt="0"/>
      <dgm:spPr/>
    </dgm:pt>
    <dgm:pt modelId="{67F9A954-0788-4902-98F1-87AA08FFF4C7}" type="pres">
      <dgm:prSet presAssocID="{8A92630E-B0EC-44EB-848D-EECE1FE295AE}" presName="bkgdShape" presStyleLbl="node1" presStyleIdx="3" presStyleCnt="4"/>
      <dgm:spPr/>
      <dgm:t>
        <a:bodyPr/>
        <a:lstStyle/>
        <a:p>
          <a:endParaRPr lang="ru-RU"/>
        </a:p>
      </dgm:t>
    </dgm:pt>
    <dgm:pt modelId="{403C044F-7B46-427F-98FE-64CCFEA160EE}" type="pres">
      <dgm:prSet presAssocID="{8A92630E-B0EC-44EB-848D-EECE1FE295AE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AFF86-599A-40A1-AEC2-FBEB5D41B5C9}" type="pres">
      <dgm:prSet presAssocID="{8A92630E-B0EC-44EB-848D-EECE1FE295AE}" presName="invisiNode" presStyleLbl="node1" presStyleIdx="3" presStyleCnt="4"/>
      <dgm:spPr/>
    </dgm:pt>
    <dgm:pt modelId="{8EB1167B-A913-4954-B349-57EE06AB903C}" type="pres">
      <dgm:prSet presAssocID="{8A92630E-B0EC-44EB-848D-EECE1FE295AE}" presName="imagNode" presStyleLbl="fgImgPlace1" presStyleIdx="3" presStyleCnt="4" custScaleX="140509" custScaleY="115546"/>
      <dgm:spPr/>
    </dgm:pt>
  </dgm:ptLst>
  <dgm:cxnLst>
    <dgm:cxn modelId="{89979687-7CCB-4AF9-A13F-B7A8C1C91A5D}" type="presOf" srcId="{E1C98F4C-636D-4D64-B184-CB1F2A60A101}" destId="{23F9BBA2-F8FB-48D3-BE2F-64EDE27D5B69}" srcOrd="0" destOrd="0" presId="urn:microsoft.com/office/officeart/2005/8/layout/hList7#1"/>
    <dgm:cxn modelId="{A781401F-9C98-460E-A888-9DC902F14B94}" srcId="{37801DDE-2BFC-4FDA-A25E-65FF22D606A6}" destId="{214DEE5B-B10A-4E37-A546-B278C7DD1764}" srcOrd="2" destOrd="0" parTransId="{89609DB9-7700-4EF4-A85A-EA69E85B6EE5}" sibTransId="{E1C98F4C-636D-4D64-B184-CB1F2A60A101}"/>
    <dgm:cxn modelId="{CFC23A31-9055-4FBF-8BAD-6DBC4283FBEA}" type="presOf" srcId="{E39F9E21-1357-4D18-A55D-1F43F6777C27}" destId="{9753CB9F-877A-4F17-94AF-62A0078FA4E4}" srcOrd="1" destOrd="0" presId="urn:microsoft.com/office/officeart/2005/8/layout/hList7#1"/>
    <dgm:cxn modelId="{3BC61DD6-DAB4-47D8-9B45-EAEC904F70A2}" type="presOf" srcId="{8A92630E-B0EC-44EB-848D-EECE1FE295AE}" destId="{403C044F-7B46-427F-98FE-64CCFEA160EE}" srcOrd="1" destOrd="0" presId="urn:microsoft.com/office/officeart/2005/8/layout/hList7#1"/>
    <dgm:cxn modelId="{27509EA0-2B29-4188-BEDC-86705883014D}" srcId="{37801DDE-2BFC-4FDA-A25E-65FF22D606A6}" destId="{A9195173-74D7-4F01-9AEC-BA09F4C76FEA}" srcOrd="1" destOrd="0" parTransId="{E114C520-5AE1-49CB-A780-7AB9359C8532}" sibTransId="{F988A7EA-5AED-42A5-8575-18773022F81D}"/>
    <dgm:cxn modelId="{919758E3-56A3-474F-9D48-0F072216A645}" srcId="{37801DDE-2BFC-4FDA-A25E-65FF22D606A6}" destId="{8A92630E-B0EC-44EB-848D-EECE1FE295AE}" srcOrd="3" destOrd="0" parTransId="{B4A5D5DF-D684-4883-B2B0-54F434659315}" sibTransId="{CC47F4CE-9F18-494B-BFD0-4D316BE69A22}"/>
    <dgm:cxn modelId="{DABE7DFA-6453-46DA-9038-D625C1E130BF}" type="presOf" srcId="{A9195173-74D7-4F01-9AEC-BA09F4C76FEA}" destId="{62B8ADEE-42B9-4652-BBDA-D822BDEB8482}" srcOrd="1" destOrd="0" presId="urn:microsoft.com/office/officeart/2005/8/layout/hList7#1"/>
    <dgm:cxn modelId="{CBF0C5E9-AEE2-46BA-81DB-2AC8C08D836D}" type="presOf" srcId="{214DEE5B-B10A-4E37-A546-B278C7DD1764}" destId="{48F74129-3E8C-40AD-8A14-AAEA8BE4FC8D}" srcOrd="1" destOrd="0" presId="urn:microsoft.com/office/officeart/2005/8/layout/hList7#1"/>
    <dgm:cxn modelId="{38DA929D-9FD4-4CE6-9BFF-C72D34F72257}" type="presOf" srcId="{D0BC7383-8A5B-4D4C-B00B-0F9B26E0BAE8}" destId="{ECE40979-76F5-48F2-93B0-436E4CD7263A}" srcOrd="0" destOrd="0" presId="urn:microsoft.com/office/officeart/2005/8/layout/hList7#1"/>
    <dgm:cxn modelId="{6D91B3D9-55B4-4CCE-BD2D-714976AFE9FA}" type="presOf" srcId="{214DEE5B-B10A-4E37-A546-B278C7DD1764}" destId="{A3F1907F-6230-4670-BE59-CF36DD5242F7}" srcOrd="0" destOrd="0" presId="urn:microsoft.com/office/officeart/2005/8/layout/hList7#1"/>
    <dgm:cxn modelId="{6B42A18B-04A6-4017-9E88-CF01770C656F}" srcId="{37801DDE-2BFC-4FDA-A25E-65FF22D606A6}" destId="{E39F9E21-1357-4D18-A55D-1F43F6777C27}" srcOrd="0" destOrd="0" parTransId="{CCC29B1C-90E8-45D2-956A-46AB74C1ED12}" sibTransId="{D0BC7383-8A5B-4D4C-B00B-0F9B26E0BAE8}"/>
    <dgm:cxn modelId="{9502384B-F0A5-4039-B877-4A51164929E1}" type="presOf" srcId="{F988A7EA-5AED-42A5-8575-18773022F81D}" destId="{FACB1B2B-1E5F-4A55-8482-5C824AF7321D}" srcOrd="0" destOrd="0" presId="urn:microsoft.com/office/officeart/2005/8/layout/hList7#1"/>
    <dgm:cxn modelId="{DD5FFCBA-2404-4806-9466-C52559D6E010}" type="presOf" srcId="{A9195173-74D7-4F01-9AEC-BA09F4C76FEA}" destId="{CB9728B9-9CFA-4772-93ED-CB9020252472}" srcOrd="0" destOrd="0" presId="urn:microsoft.com/office/officeart/2005/8/layout/hList7#1"/>
    <dgm:cxn modelId="{6FA9027F-5443-4B33-88B3-1C11A6524F16}" type="presOf" srcId="{37801DDE-2BFC-4FDA-A25E-65FF22D606A6}" destId="{12815D1C-8032-43D0-A7BC-5630474D055F}" srcOrd="0" destOrd="0" presId="urn:microsoft.com/office/officeart/2005/8/layout/hList7#1"/>
    <dgm:cxn modelId="{A763102E-FBC6-4805-917F-38321D1A61B2}" type="presOf" srcId="{E39F9E21-1357-4D18-A55D-1F43F6777C27}" destId="{6E42E16A-E973-4CB7-810F-04ADBB9BDB69}" srcOrd="0" destOrd="0" presId="urn:microsoft.com/office/officeart/2005/8/layout/hList7#1"/>
    <dgm:cxn modelId="{1A585335-C11A-43D3-AA37-EF3209E488B7}" type="presOf" srcId="{8A92630E-B0EC-44EB-848D-EECE1FE295AE}" destId="{67F9A954-0788-4902-98F1-87AA08FFF4C7}" srcOrd="0" destOrd="0" presId="urn:microsoft.com/office/officeart/2005/8/layout/hList7#1"/>
    <dgm:cxn modelId="{DD1D32BD-2B12-4429-BF7A-5DFA8437535C}" type="presParOf" srcId="{12815D1C-8032-43D0-A7BC-5630474D055F}" destId="{8EBA74BD-6E13-4EEA-AACC-D6506896FA83}" srcOrd="0" destOrd="0" presId="urn:microsoft.com/office/officeart/2005/8/layout/hList7#1"/>
    <dgm:cxn modelId="{EA77F178-1F77-43FB-BDA9-1B62FABC91CB}" type="presParOf" srcId="{12815D1C-8032-43D0-A7BC-5630474D055F}" destId="{4F533285-F8D9-4D0F-95F6-028BE7424FE2}" srcOrd="1" destOrd="0" presId="urn:microsoft.com/office/officeart/2005/8/layout/hList7#1"/>
    <dgm:cxn modelId="{E3A92209-E5DB-4BD4-A88B-5A717E078A27}" type="presParOf" srcId="{4F533285-F8D9-4D0F-95F6-028BE7424FE2}" destId="{A1033EF8-309E-49A6-9C55-7375DB933C3E}" srcOrd="0" destOrd="0" presId="urn:microsoft.com/office/officeart/2005/8/layout/hList7#1"/>
    <dgm:cxn modelId="{7BBF26CB-4A5F-4876-AA6D-F665025799EA}" type="presParOf" srcId="{A1033EF8-309E-49A6-9C55-7375DB933C3E}" destId="{6E42E16A-E973-4CB7-810F-04ADBB9BDB69}" srcOrd="0" destOrd="0" presId="urn:microsoft.com/office/officeart/2005/8/layout/hList7#1"/>
    <dgm:cxn modelId="{6E74FBDF-C336-4698-8A3A-1B9E86713040}" type="presParOf" srcId="{A1033EF8-309E-49A6-9C55-7375DB933C3E}" destId="{9753CB9F-877A-4F17-94AF-62A0078FA4E4}" srcOrd="1" destOrd="0" presId="urn:microsoft.com/office/officeart/2005/8/layout/hList7#1"/>
    <dgm:cxn modelId="{8B646DF7-1CFC-4C87-BFDA-EB19F5790581}" type="presParOf" srcId="{A1033EF8-309E-49A6-9C55-7375DB933C3E}" destId="{D7264152-6B65-4786-A6CF-B50C716B40C0}" srcOrd="2" destOrd="0" presId="urn:microsoft.com/office/officeart/2005/8/layout/hList7#1"/>
    <dgm:cxn modelId="{CFFD745C-65BA-458D-868A-8B2C71CCC680}" type="presParOf" srcId="{A1033EF8-309E-49A6-9C55-7375DB933C3E}" destId="{FF7BE4CC-EA40-414A-8498-08C309831D1F}" srcOrd="3" destOrd="0" presId="urn:microsoft.com/office/officeart/2005/8/layout/hList7#1"/>
    <dgm:cxn modelId="{E234DB28-3F35-4518-BB5D-045AA2BADF5D}" type="presParOf" srcId="{4F533285-F8D9-4D0F-95F6-028BE7424FE2}" destId="{ECE40979-76F5-48F2-93B0-436E4CD7263A}" srcOrd="1" destOrd="0" presId="urn:microsoft.com/office/officeart/2005/8/layout/hList7#1"/>
    <dgm:cxn modelId="{05C19E64-246E-4C25-ABE8-6B616B2F54D4}" type="presParOf" srcId="{4F533285-F8D9-4D0F-95F6-028BE7424FE2}" destId="{FC36430E-23BF-4527-B7B9-04B21D7DD313}" srcOrd="2" destOrd="0" presId="urn:microsoft.com/office/officeart/2005/8/layout/hList7#1"/>
    <dgm:cxn modelId="{B826AD37-3908-43B4-83AE-CE5E259F5BD5}" type="presParOf" srcId="{FC36430E-23BF-4527-B7B9-04B21D7DD313}" destId="{CB9728B9-9CFA-4772-93ED-CB9020252472}" srcOrd="0" destOrd="0" presId="urn:microsoft.com/office/officeart/2005/8/layout/hList7#1"/>
    <dgm:cxn modelId="{508DACDC-C020-48AB-8447-129B9BBAA7FF}" type="presParOf" srcId="{FC36430E-23BF-4527-B7B9-04B21D7DD313}" destId="{62B8ADEE-42B9-4652-BBDA-D822BDEB8482}" srcOrd="1" destOrd="0" presId="urn:microsoft.com/office/officeart/2005/8/layout/hList7#1"/>
    <dgm:cxn modelId="{0BDD5184-BF9E-41F9-8AE1-8EC10C2D1C9B}" type="presParOf" srcId="{FC36430E-23BF-4527-B7B9-04B21D7DD313}" destId="{16D456AA-E237-4C12-A859-216F0C3C5B87}" srcOrd="2" destOrd="0" presId="urn:microsoft.com/office/officeart/2005/8/layout/hList7#1"/>
    <dgm:cxn modelId="{90D62E76-2EE0-4F23-9BC6-6D11DFEAB6E8}" type="presParOf" srcId="{FC36430E-23BF-4527-B7B9-04B21D7DD313}" destId="{5A423C91-944B-4421-852A-5CF5BA121043}" srcOrd="3" destOrd="0" presId="urn:microsoft.com/office/officeart/2005/8/layout/hList7#1"/>
    <dgm:cxn modelId="{F08EAC3F-C614-45BA-9F34-61C49BD268AF}" type="presParOf" srcId="{4F533285-F8D9-4D0F-95F6-028BE7424FE2}" destId="{FACB1B2B-1E5F-4A55-8482-5C824AF7321D}" srcOrd="3" destOrd="0" presId="urn:microsoft.com/office/officeart/2005/8/layout/hList7#1"/>
    <dgm:cxn modelId="{201804BF-E6AD-410D-829B-A4AF637E5166}" type="presParOf" srcId="{4F533285-F8D9-4D0F-95F6-028BE7424FE2}" destId="{501ADA9F-DDEE-43CA-9BD8-7127C4695480}" srcOrd="4" destOrd="0" presId="urn:microsoft.com/office/officeart/2005/8/layout/hList7#1"/>
    <dgm:cxn modelId="{F5CDB21C-3C61-4D18-BD2C-18E86486C3A5}" type="presParOf" srcId="{501ADA9F-DDEE-43CA-9BD8-7127C4695480}" destId="{A3F1907F-6230-4670-BE59-CF36DD5242F7}" srcOrd="0" destOrd="0" presId="urn:microsoft.com/office/officeart/2005/8/layout/hList7#1"/>
    <dgm:cxn modelId="{324C2647-AA82-4DDD-AD05-37DF9A4F22AE}" type="presParOf" srcId="{501ADA9F-DDEE-43CA-9BD8-7127C4695480}" destId="{48F74129-3E8C-40AD-8A14-AAEA8BE4FC8D}" srcOrd="1" destOrd="0" presId="urn:microsoft.com/office/officeart/2005/8/layout/hList7#1"/>
    <dgm:cxn modelId="{081A5A56-CACB-494D-9C7E-89FFF78C837C}" type="presParOf" srcId="{501ADA9F-DDEE-43CA-9BD8-7127C4695480}" destId="{7BF32E59-001E-44AF-9B0D-0060052CD3A2}" srcOrd="2" destOrd="0" presId="urn:microsoft.com/office/officeart/2005/8/layout/hList7#1"/>
    <dgm:cxn modelId="{F54FC3C5-5236-4BD9-97DB-FDE44107F8EA}" type="presParOf" srcId="{501ADA9F-DDEE-43CA-9BD8-7127C4695480}" destId="{8826E9CB-4D89-4FEF-AAD7-2E45086FC883}" srcOrd="3" destOrd="0" presId="urn:microsoft.com/office/officeart/2005/8/layout/hList7#1"/>
    <dgm:cxn modelId="{F7B438F4-0650-4B83-AC7B-6C15AD94D217}" type="presParOf" srcId="{4F533285-F8D9-4D0F-95F6-028BE7424FE2}" destId="{23F9BBA2-F8FB-48D3-BE2F-64EDE27D5B69}" srcOrd="5" destOrd="0" presId="urn:microsoft.com/office/officeart/2005/8/layout/hList7#1"/>
    <dgm:cxn modelId="{A42042EE-751D-4141-A200-D27113B75F58}" type="presParOf" srcId="{4F533285-F8D9-4D0F-95F6-028BE7424FE2}" destId="{31994376-93E2-471C-BEB4-E29FA92BD75F}" srcOrd="6" destOrd="0" presId="urn:microsoft.com/office/officeart/2005/8/layout/hList7#1"/>
    <dgm:cxn modelId="{A42C0B72-51B1-43B7-8DE5-E1A7F79849F8}" type="presParOf" srcId="{31994376-93E2-471C-BEB4-E29FA92BD75F}" destId="{67F9A954-0788-4902-98F1-87AA08FFF4C7}" srcOrd="0" destOrd="0" presId="urn:microsoft.com/office/officeart/2005/8/layout/hList7#1"/>
    <dgm:cxn modelId="{4737DDF9-3FF6-44C9-A625-BC5C0293726C}" type="presParOf" srcId="{31994376-93E2-471C-BEB4-E29FA92BD75F}" destId="{403C044F-7B46-427F-98FE-64CCFEA160EE}" srcOrd="1" destOrd="0" presId="urn:microsoft.com/office/officeart/2005/8/layout/hList7#1"/>
    <dgm:cxn modelId="{EE77172E-691F-4433-AD0B-972E3C52E710}" type="presParOf" srcId="{31994376-93E2-471C-BEB4-E29FA92BD75F}" destId="{EF7AFF86-599A-40A1-AEC2-FBEB5D41B5C9}" srcOrd="2" destOrd="0" presId="urn:microsoft.com/office/officeart/2005/8/layout/hList7#1"/>
    <dgm:cxn modelId="{A69D0E80-C93B-4FFA-BF49-22B5211E830B}" type="presParOf" srcId="{31994376-93E2-471C-BEB4-E29FA92BD75F}" destId="{8EB1167B-A913-4954-B349-57EE06AB903C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1351AA-0A5B-4229-9C8B-B1F8D166E757}" type="doc">
      <dgm:prSet loTypeId="urn:microsoft.com/office/officeart/2005/8/layout/vList4#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1FF7249-E2E2-4CFB-A766-D11A6873669F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сфере деятельности: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8AF747-E109-4D94-9149-FD4B0E862BB0}" type="parTrans" cxnId="{36D02D12-3671-49AF-8F42-5EED86D6165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3DF569-E9A2-4A59-91F7-4FD547A40D3F}" type="sibTrans" cxnId="{36D02D12-3671-49AF-8F42-5EED86D6165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6FDA81-7AC7-43EC-A76F-AF1EFEDE2B9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Расширение  видов деятельности, ее осмысление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A0DBA3-C092-4B00-86D8-0D8AFE7571A9}" type="parTrans" cxnId="{7CA7BBF8-9655-4166-A81D-6103C9A3A63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2F7A8B-6B25-44AF-A865-5FC512116E4A}" type="sibTrans" cxnId="{7CA7BBF8-9655-4166-A81D-6103C9A3A63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217E6E-19DF-4E34-892B-8E34C84671CC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сфере общения: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711BBA-FFE6-4139-BC88-CC17C99326EC}" type="parTrans" cxnId="{F2D80DAB-04DF-4890-862E-27E4F99BBF9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8E3968-0E1E-409B-BE95-AD03656BEF15}" type="sibTrans" cxnId="{F2D80DAB-04DF-4890-862E-27E4F99BBF9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784E5C-41D7-49B8-BFD2-3B1403ADC93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Обогащение круга общения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64C01D-BCDF-42CD-AD29-EA272017105A}" type="parTrans" cxnId="{DB9E0067-1CE0-4AD1-B2D3-15311D3ED1E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F3C919-3DF7-4F3F-AA37-53FFA1043119}" type="sibTrans" cxnId="{DB9E0067-1CE0-4AD1-B2D3-15311D3ED1E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8D7A70-D062-4F2E-882F-E0A91AACE23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навыков общения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8EBCE4-4110-4354-BD1A-F4462B303FEC}" type="parTrans" cxnId="{737F3DB2-FB51-4F96-B026-C5EB01C2D0F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64A4D75-793A-4727-8419-0939F68F992E}" type="sibTrans" cxnId="{737F3DB2-FB51-4F96-B026-C5EB01C2D0F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F986B1-BE3B-4A69-98AA-DAEE8D08F0E5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сфере самосознания: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3C783F-2753-4772-A1F5-7749C41C9614}" type="parTrans" cxnId="{14D0C0FE-8F3E-48A3-82AE-536459E1BFDD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E6BDD4-6162-4D8F-888B-042C5ADCC9CD}" type="sibTrans" cxnId="{14D0C0FE-8F3E-48A3-82AE-536459E1BFDD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321C8D-A918-4ACB-A5DC-1AA154CFEE02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«</a:t>
          </a:r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Я-концепции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1F7E39-67A2-4F2F-806E-0482047388CD}" type="parTrans" cxnId="{27C35ACC-DD47-4C3A-A496-B1CFD536AA5E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C402E2-E7C2-4226-9B4C-CA9ADDF03A2C}" type="sibTrans" cxnId="{27C35ACC-DD47-4C3A-A496-B1CFD536AA5E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50EF7D-8155-4851-99CE-F528470E1D14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Осмысление своих социальных ролей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B4E9684-C8B2-4D35-AD2F-27B1B0724BCB}" type="parTrans" cxnId="{C03589A1-6911-4076-A6FF-0EE8323038B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8AE887-0766-4203-94EF-017A77158E43}" type="sibTrans" cxnId="{C03589A1-6911-4076-A6FF-0EE8323038B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38A47F7-31C1-40C9-9CB5-3BB561CB8BEE}" type="pres">
      <dgm:prSet presAssocID="{551351AA-0A5B-4229-9C8B-B1F8D166E7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E2E8AB-6A31-4382-B20F-7541E67522E0}" type="pres">
      <dgm:prSet presAssocID="{51FF7249-E2E2-4CFB-A766-D11A6873669F}" presName="comp" presStyleCnt="0"/>
      <dgm:spPr/>
    </dgm:pt>
    <dgm:pt modelId="{B7569590-31BE-4406-9B64-B591A187A129}" type="pres">
      <dgm:prSet presAssocID="{51FF7249-E2E2-4CFB-A766-D11A6873669F}" presName="box" presStyleLbl="node1" presStyleIdx="0" presStyleCnt="3"/>
      <dgm:spPr/>
      <dgm:t>
        <a:bodyPr/>
        <a:lstStyle/>
        <a:p>
          <a:endParaRPr lang="ru-RU"/>
        </a:p>
      </dgm:t>
    </dgm:pt>
    <dgm:pt modelId="{DA61C2C8-FD7D-430B-A9EE-572160A3D6A0}" type="pres">
      <dgm:prSet presAssocID="{51FF7249-E2E2-4CFB-A766-D11A6873669F}" presName="img" presStyleLbl="fgImgPlace1" presStyleIdx="0" presStyleCnt="3"/>
      <dgm:spPr/>
    </dgm:pt>
    <dgm:pt modelId="{E5C0AAE4-09EB-426C-A3D9-04989A3DB911}" type="pres">
      <dgm:prSet presAssocID="{51FF7249-E2E2-4CFB-A766-D11A6873669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4639BD-1FAF-4802-B45C-3F8D9D6C898F}" type="pres">
      <dgm:prSet presAssocID="{6A3DF569-E9A2-4A59-91F7-4FD547A40D3F}" presName="spacer" presStyleCnt="0"/>
      <dgm:spPr/>
    </dgm:pt>
    <dgm:pt modelId="{0929F14A-872D-4AED-A16A-9EE1C280727F}" type="pres">
      <dgm:prSet presAssocID="{5C217E6E-19DF-4E34-892B-8E34C84671CC}" presName="comp" presStyleCnt="0"/>
      <dgm:spPr/>
    </dgm:pt>
    <dgm:pt modelId="{3C941ACD-2305-4E1A-ACBE-64D5AD00E069}" type="pres">
      <dgm:prSet presAssocID="{5C217E6E-19DF-4E34-892B-8E34C84671CC}" presName="box" presStyleLbl="node1" presStyleIdx="1" presStyleCnt="3"/>
      <dgm:spPr/>
      <dgm:t>
        <a:bodyPr/>
        <a:lstStyle/>
        <a:p>
          <a:endParaRPr lang="ru-RU"/>
        </a:p>
      </dgm:t>
    </dgm:pt>
    <dgm:pt modelId="{E2BA12E8-547D-4058-81A8-F6A6CACD80FE}" type="pres">
      <dgm:prSet presAssocID="{5C217E6E-19DF-4E34-892B-8E34C84671CC}" presName="img" presStyleLbl="fgImgPlace1" presStyleIdx="1" presStyleCnt="3"/>
      <dgm:spPr/>
    </dgm:pt>
    <dgm:pt modelId="{9AD29551-B698-4714-8652-97B1BF472C50}" type="pres">
      <dgm:prSet presAssocID="{5C217E6E-19DF-4E34-892B-8E34C84671C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49438-1F0C-48D1-AECB-568D657098BF}" type="pres">
      <dgm:prSet presAssocID="{3A8E3968-0E1E-409B-BE95-AD03656BEF15}" presName="spacer" presStyleCnt="0"/>
      <dgm:spPr/>
    </dgm:pt>
    <dgm:pt modelId="{BA7A5843-78D1-42E6-87DD-F97748A0B1E6}" type="pres">
      <dgm:prSet presAssocID="{E3F986B1-BE3B-4A69-98AA-DAEE8D08F0E5}" presName="comp" presStyleCnt="0"/>
      <dgm:spPr/>
    </dgm:pt>
    <dgm:pt modelId="{ECA3894D-C14B-491B-A2FB-81F3ADB1179F}" type="pres">
      <dgm:prSet presAssocID="{E3F986B1-BE3B-4A69-98AA-DAEE8D08F0E5}" presName="box" presStyleLbl="node1" presStyleIdx="2" presStyleCnt="3"/>
      <dgm:spPr/>
      <dgm:t>
        <a:bodyPr/>
        <a:lstStyle/>
        <a:p>
          <a:endParaRPr lang="ru-RU"/>
        </a:p>
      </dgm:t>
    </dgm:pt>
    <dgm:pt modelId="{5638EC59-4E9B-4112-BB5D-D54C8DEE7C80}" type="pres">
      <dgm:prSet presAssocID="{E3F986B1-BE3B-4A69-98AA-DAEE8D08F0E5}" presName="img" presStyleLbl="fgImgPlace1" presStyleIdx="2" presStyleCnt="3"/>
      <dgm:spPr/>
    </dgm:pt>
    <dgm:pt modelId="{F8673FE8-BE4F-44E6-AC51-BDECF8B463BD}" type="pres">
      <dgm:prSet presAssocID="{E3F986B1-BE3B-4A69-98AA-DAEE8D08F0E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8D58A4-8DD9-48FE-8985-C07B97E7BC24}" type="presOf" srcId="{5D8D7A70-D062-4F2E-882F-E0A91AACE231}" destId="{9AD29551-B698-4714-8652-97B1BF472C50}" srcOrd="1" destOrd="2" presId="urn:microsoft.com/office/officeart/2005/8/layout/vList4#1"/>
    <dgm:cxn modelId="{62986E09-7FCD-45DC-8CE0-2ECE886B1C9A}" type="presOf" srcId="{51FF7249-E2E2-4CFB-A766-D11A6873669F}" destId="{E5C0AAE4-09EB-426C-A3D9-04989A3DB911}" srcOrd="1" destOrd="0" presId="urn:microsoft.com/office/officeart/2005/8/layout/vList4#1"/>
    <dgm:cxn modelId="{7B36475F-D13B-43EF-80B9-1EF1C06F6F78}" type="presOf" srcId="{7950EF7D-8155-4851-99CE-F528470E1D14}" destId="{F8673FE8-BE4F-44E6-AC51-BDECF8B463BD}" srcOrd="1" destOrd="2" presId="urn:microsoft.com/office/officeart/2005/8/layout/vList4#1"/>
    <dgm:cxn modelId="{DCD7C761-1135-4E7D-A711-6DF15947A754}" type="presOf" srcId="{E3F986B1-BE3B-4A69-98AA-DAEE8D08F0E5}" destId="{ECA3894D-C14B-491B-A2FB-81F3ADB1179F}" srcOrd="0" destOrd="0" presId="urn:microsoft.com/office/officeart/2005/8/layout/vList4#1"/>
    <dgm:cxn modelId="{CDB4D189-C395-4DB6-8028-01818F048CCE}" type="presOf" srcId="{51FF7249-E2E2-4CFB-A766-D11A6873669F}" destId="{B7569590-31BE-4406-9B64-B591A187A129}" srcOrd="0" destOrd="0" presId="urn:microsoft.com/office/officeart/2005/8/layout/vList4#1"/>
    <dgm:cxn modelId="{A6854FBA-B770-443F-B971-0E4B8C6CF9A5}" type="presOf" srcId="{5C217E6E-19DF-4E34-892B-8E34C84671CC}" destId="{9AD29551-B698-4714-8652-97B1BF472C50}" srcOrd="1" destOrd="0" presId="urn:microsoft.com/office/officeart/2005/8/layout/vList4#1"/>
    <dgm:cxn modelId="{FB32E800-1259-4F18-9C0E-AB1EFD80E301}" type="presOf" srcId="{23784E5C-41D7-49B8-BFD2-3B1403ADC93C}" destId="{3C941ACD-2305-4E1A-ACBE-64D5AD00E069}" srcOrd="0" destOrd="1" presId="urn:microsoft.com/office/officeart/2005/8/layout/vList4#1"/>
    <dgm:cxn modelId="{C9A3298F-ED31-4B0D-89E0-8009612B9F52}" type="presOf" srcId="{7950EF7D-8155-4851-99CE-F528470E1D14}" destId="{ECA3894D-C14B-491B-A2FB-81F3ADB1179F}" srcOrd="0" destOrd="2" presId="urn:microsoft.com/office/officeart/2005/8/layout/vList4#1"/>
    <dgm:cxn modelId="{6EB7F787-29C2-4C07-A8E0-D3C9967F0C67}" type="presOf" srcId="{23784E5C-41D7-49B8-BFD2-3B1403ADC93C}" destId="{9AD29551-B698-4714-8652-97B1BF472C50}" srcOrd="1" destOrd="1" presId="urn:microsoft.com/office/officeart/2005/8/layout/vList4#1"/>
    <dgm:cxn modelId="{BA87CF7D-A050-4908-8E68-F8C1B82896B0}" type="presOf" srcId="{236FDA81-7AC7-43EC-A76F-AF1EFEDE2B9C}" destId="{E5C0AAE4-09EB-426C-A3D9-04989A3DB911}" srcOrd="1" destOrd="1" presId="urn:microsoft.com/office/officeart/2005/8/layout/vList4#1"/>
    <dgm:cxn modelId="{5FF8E369-73FD-46EF-9673-9D73B7EE26AD}" type="presOf" srcId="{06321C8D-A918-4ACB-A5DC-1AA154CFEE02}" destId="{F8673FE8-BE4F-44E6-AC51-BDECF8B463BD}" srcOrd="1" destOrd="1" presId="urn:microsoft.com/office/officeart/2005/8/layout/vList4#1"/>
    <dgm:cxn modelId="{DB9E0067-1CE0-4AD1-B2D3-15311D3ED1E3}" srcId="{5C217E6E-19DF-4E34-892B-8E34C84671CC}" destId="{23784E5C-41D7-49B8-BFD2-3B1403ADC93C}" srcOrd="0" destOrd="0" parTransId="{A864C01D-BCDF-42CD-AD29-EA272017105A}" sibTransId="{49F3C919-3DF7-4F3F-AA37-53FFA1043119}"/>
    <dgm:cxn modelId="{27C35ACC-DD47-4C3A-A496-B1CFD536AA5E}" srcId="{E3F986B1-BE3B-4A69-98AA-DAEE8D08F0E5}" destId="{06321C8D-A918-4ACB-A5DC-1AA154CFEE02}" srcOrd="0" destOrd="0" parTransId="{391F7E39-67A2-4F2F-806E-0482047388CD}" sibTransId="{B8C402E2-E7C2-4226-9B4C-CA9ADDF03A2C}"/>
    <dgm:cxn modelId="{F2D80DAB-04DF-4890-862E-27E4F99BBF94}" srcId="{551351AA-0A5B-4229-9C8B-B1F8D166E757}" destId="{5C217E6E-19DF-4E34-892B-8E34C84671CC}" srcOrd="1" destOrd="0" parTransId="{C5711BBA-FFE6-4139-BC88-CC17C99326EC}" sibTransId="{3A8E3968-0E1E-409B-BE95-AD03656BEF15}"/>
    <dgm:cxn modelId="{FCBDB533-906E-445C-9C24-65C47B6A00A2}" type="presOf" srcId="{5D8D7A70-D062-4F2E-882F-E0A91AACE231}" destId="{3C941ACD-2305-4E1A-ACBE-64D5AD00E069}" srcOrd="0" destOrd="2" presId="urn:microsoft.com/office/officeart/2005/8/layout/vList4#1"/>
    <dgm:cxn modelId="{7CA7BBF8-9655-4166-A81D-6103C9A3A636}" srcId="{51FF7249-E2E2-4CFB-A766-D11A6873669F}" destId="{236FDA81-7AC7-43EC-A76F-AF1EFEDE2B9C}" srcOrd="0" destOrd="0" parTransId="{CEA0DBA3-C092-4B00-86D8-0D8AFE7571A9}" sibTransId="{A32F7A8B-6B25-44AF-A865-5FC512116E4A}"/>
    <dgm:cxn modelId="{32FEB26C-8656-4D97-958E-DB88B052FEEC}" type="presOf" srcId="{E3F986B1-BE3B-4A69-98AA-DAEE8D08F0E5}" destId="{F8673FE8-BE4F-44E6-AC51-BDECF8B463BD}" srcOrd="1" destOrd="0" presId="urn:microsoft.com/office/officeart/2005/8/layout/vList4#1"/>
    <dgm:cxn modelId="{C03589A1-6911-4076-A6FF-0EE8323038B5}" srcId="{E3F986B1-BE3B-4A69-98AA-DAEE8D08F0E5}" destId="{7950EF7D-8155-4851-99CE-F528470E1D14}" srcOrd="1" destOrd="0" parTransId="{5B4E9684-C8B2-4D35-AD2F-27B1B0724BCB}" sibTransId="{608AE887-0766-4203-94EF-017A77158E43}"/>
    <dgm:cxn modelId="{8F81F820-7A86-4E42-9D41-3D21E64E3516}" type="presOf" srcId="{236FDA81-7AC7-43EC-A76F-AF1EFEDE2B9C}" destId="{B7569590-31BE-4406-9B64-B591A187A129}" srcOrd="0" destOrd="1" presId="urn:microsoft.com/office/officeart/2005/8/layout/vList4#1"/>
    <dgm:cxn modelId="{14D0C0FE-8F3E-48A3-82AE-536459E1BFDD}" srcId="{551351AA-0A5B-4229-9C8B-B1F8D166E757}" destId="{E3F986B1-BE3B-4A69-98AA-DAEE8D08F0E5}" srcOrd="2" destOrd="0" parTransId="{6B3C783F-2753-4772-A1F5-7749C41C9614}" sibTransId="{0EE6BDD4-6162-4D8F-888B-042C5ADCC9CD}"/>
    <dgm:cxn modelId="{36D02D12-3671-49AF-8F42-5EED86D6165C}" srcId="{551351AA-0A5B-4229-9C8B-B1F8D166E757}" destId="{51FF7249-E2E2-4CFB-A766-D11A6873669F}" srcOrd="0" destOrd="0" parTransId="{DA8AF747-E109-4D94-9149-FD4B0E862BB0}" sibTransId="{6A3DF569-E9A2-4A59-91F7-4FD547A40D3F}"/>
    <dgm:cxn modelId="{331361FE-5408-4D10-B02D-5F1D19356172}" type="presOf" srcId="{551351AA-0A5B-4229-9C8B-B1F8D166E757}" destId="{D38A47F7-31C1-40C9-9CB5-3BB561CB8BEE}" srcOrd="0" destOrd="0" presId="urn:microsoft.com/office/officeart/2005/8/layout/vList4#1"/>
    <dgm:cxn modelId="{737F3DB2-FB51-4F96-B026-C5EB01C2D0F3}" srcId="{5C217E6E-19DF-4E34-892B-8E34C84671CC}" destId="{5D8D7A70-D062-4F2E-882F-E0A91AACE231}" srcOrd="1" destOrd="0" parTransId="{998EBCE4-4110-4354-BD1A-F4462B303FEC}" sibTransId="{D64A4D75-793A-4727-8419-0939F68F992E}"/>
    <dgm:cxn modelId="{600B0C08-4F67-45DD-A5C5-07A6620F1397}" type="presOf" srcId="{06321C8D-A918-4ACB-A5DC-1AA154CFEE02}" destId="{ECA3894D-C14B-491B-A2FB-81F3ADB1179F}" srcOrd="0" destOrd="1" presId="urn:microsoft.com/office/officeart/2005/8/layout/vList4#1"/>
    <dgm:cxn modelId="{69157A88-DFE0-4BA6-A5B7-ECBA88E8DA6C}" type="presOf" srcId="{5C217E6E-19DF-4E34-892B-8E34C84671CC}" destId="{3C941ACD-2305-4E1A-ACBE-64D5AD00E069}" srcOrd="0" destOrd="0" presId="urn:microsoft.com/office/officeart/2005/8/layout/vList4#1"/>
    <dgm:cxn modelId="{CED031B4-4E54-42F2-83C0-37B0AE2DB8A7}" type="presParOf" srcId="{D38A47F7-31C1-40C9-9CB5-3BB561CB8BEE}" destId="{7EE2E8AB-6A31-4382-B20F-7541E67522E0}" srcOrd="0" destOrd="0" presId="urn:microsoft.com/office/officeart/2005/8/layout/vList4#1"/>
    <dgm:cxn modelId="{9D2D0E7E-FAF5-43E2-8870-0768D2D80CA2}" type="presParOf" srcId="{7EE2E8AB-6A31-4382-B20F-7541E67522E0}" destId="{B7569590-31BE-4406-9B64-B591A187A129}" srcOrd="0" destOrd="0" presId="urn:microsoft.com/office/officeart/2005/8/layout/vList4#1"/>
    <dgm:cxn modelId="{270DDC4F-B4BA-4290-89B2-2D4BA5E6C731}" type="presParOf" srcId="{7EE2E8AB-6A31-4382-B20F-7541E67522E0}" destId="{DA61C2C8-FD7D-430B-A9EE-572160A3D6A0}" srcOrd="1" destOrd="0" presId="urn:microsoft.com/office/officeart/2005/8/layout/vList4#1"/>
    <dgm:cxn modelId="{A4036756-B2DC-4261-B78C-48F8A2FB95FA}" type="presParOf" srcId="{7EE2E8AB-6A31-4382-B20F-7541E67522E0}" destId="{E5C0AAE4-09EB-426C-A3D9-04989A3DB911}" srcOrd="2" destOrd="0" presId="urn:microsoft.com/office/officeart/2005/8/layout/vList4#1"/>
    <dgm:cxn modelId="{F13B9401-9905-4A01-920E-EB634CAAF28E}" type="presParOf" srcId="{D38A47F7-31C1-40C9-9CB5-3BB561CB8BEE}" destId="{034639BD-1FAF-4802-B45C-3F8D9D6C898F}" srcOrd="1" destOrd="0" presId="urn:microsoft.com/office/officeart/2005/8/layout/vList4#1"/>
    <dgm:cxn modelId="{4DF91162-DFAD-4E66-AFEF-53124E502E01}" type="presParOf" srcId="{D38A47F7-31C1-40C9-9CB5-3BB561CB8BEE}" destId="{0929F14A-872D-4AED-A16A-9EE1C280727F}" srcOrd="2" destOrd="0" presId="urn:microsoft.com/office/officeart/2005/8/layout/vList4#1"/>
    <dgm:cxn modelId="{3DB07B8A-25BA-40E9-9D84-FA6DF842EED2}" type="presParOf" srcId="{0929F14A-872D-4AED-A16A-9EE1C280727F}" destId="{3C941ACD-2305-4E1A-ACBE-64D5AD00E069}" srcOrd="0" destOrd="0" presId="urn:microsoft.com/office/officeart/2005/8/layout/vList4#1"/>
    <dgm:cxn modelId="{BACD2AFF-0407-4338-8182-CB059EB9A146}" type="presParOf" srcId="{0929F14A-872D-4AED-A16A-9EE1C280727F}" destId="{E2BA12E8-547D-4058-81A8-F6A6CACD80FE}" srcOrd="1" destOrd="0" presId="urn:microsoft.com/office/officeart/2005/8/layout/vList4#1"/>
    <dgm:cxn modelId="{0BAC8CBD-F9C2-4796-8C44-8973BCCE4103}" type="presParOf" srcId="{0929F14A-872D-4AED-A16A-9EE1C280727F}" destId="{9AD29551-B698-4714-8652-97B1BF472C50}" srcOrd="2" destOrd="0" presId="urn:microsoft.com/office/officeart/2005/8/layout/vList4#1"/>
    <dgm:cxn modelId="{AC08AA13-059B-46F7-AC33-F371EEA40761}" type="presParOf" srcId="{D38A47F7-31C1-40C9-9CB5-3BB561CB8BEE}" destId="{F0E49438-1F0C-48D1-AECB-568D657098BF}" srcOrd="3" destOrd="0" presId="urn:microsoft.com/office/officeart/2005/8/layout/vList4#1"/>
    <dgm:cxn modelId="{45AD063F-366B-42C6-B456-0EC1B028F98F}" type="presParOf" srcId="{D38A47F7-31C1-40C9-9CB5-3BB561CB8BEE}" destId="{BA7A5843-78D1-42E6-87DD-F97748A0B1E6}" srcOrd="4" destOrd="0" presId="urn:microsoft.com/office/officeart/2005/8/layout/vList4#1"/>
    <dgm:cxn modelId="{B6D3454B-645A-4F13-BCFD-D8754CD27B6D}" type="presParOf" srcId="{BA7A5843-78D1-42E6-87DD-F97748A0B1E6}" destId="{ECA3894D-C14B-491B-A2FB-81F3ADB1179F}" srcOrd="0" destOrd="0" presId="urn:microsoft.com/office/officeart/2005/8/layout/vList4#1"/>
    <dgm:cxn modelId="{8F7A74F1-884B-4E21-9C0B-54E31A933C16}" type="presParOf" srcId="{BA7A5843-78D1-42E6-87DD-F97748A0B1E6}" destId="{5638EC59-4E9B-4112-BB5D-D54C8DEE7C80}" srcOrd="1" destOrd="0" presId="urn:microsoft.com/office/officeart/2005/8/layout/vList4#1"/>
    <dgm:cxn modelId="{30D4CE2E-66F3-4682-9A26-3187BCCAE6EB}" type="presParOf" srcId="{BA7A5843-78D1-42E6-87DD-F97748A0B1E6}" destId="{F8673FE8-BE4F-44E6-AC51-BDECF8B463BD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06C8D8-A77A-4FEA-9ECD-362070FBF425}" type="doc">
      <dgm:prSet loTypeId="urn:microsoft.com/office/officeart/2005/8/layout/arrow5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0BBBCBA-2655-43D3-96FC-2DC8B493BA45}">
      <dgm:prSet phldrT="[Текст]"/>
      <dgm:spPr/>
      <dgm:t>
        <a:bodyPr/>
        <a:lstStyle/>
        <a:p>
          <a:r>
            <a:rPr lang="ru-RU" dirty="0" smtClean="0"/>
            <a:t>Потребностью быть личностью, самоутвердиться</a:t>
          </a:r>
          <a:endParaRPr lang="ru-RU" dirty="0"/>
        </a:p>
      </dgm:t>
    </dgm:pt>
    <dgm:pt modelId="{934454DE-CB3A-4291-BC25-3D89FB8772A0}" type="parTrans" cxnId="{6822B64A-47E8-4CA7-B675-2A729F7EC22C}">
      <dgm:prSet/>
      <dgm:spPr/>
      <dgm:t>
        <a:bodyPr/>
        <a:lstStyle/>
        <a:p>
          <a:endParaRPr lang="ru-RU"/>
        </a:p>
      </dgm:t>
    </dgm:pt>
    <dgm:pt modelId="{B9A33263-120E-4251-ADF5-80D90E6A3E92}" type="sibTrans" cxnId="{6822B64A-47E8-4CA7-B675-2A729F7EC22C}">
      <dgm:prSet/>
      <dgm:spPr/>
      <dgm:t>
        <a:bodyPr/>
        <a:lstStyle/>
        <a:p>
          <a:endParaRPr lang="ru-RU"/>
        </a:p>
      </dgm:t>
    </dgm:pt>
    <dgm:pt modelId="{F96DB6B7-CDB1-481F-873C-8FAA50ECB4D6}">
      <dgm:prSet phldrT="[Текст]"/>
      <dgm:spPr/>
      <dgm:t>
        <a:bodyPr/>
        <a:lstStyle/>
        <a:p>
          <a:r>
            <a:rPr lang="ru-RU" dirty="0" smtClean="0"/>
            <a:t>Активностью, направленной на решение групповых задач, принятие норм и правил</a:t>
          </a:r>
          <a:endParaRPr lang="ru-RU" dirty="0"/>
        </a:p>
      </dgm:t>
    </dgm:pt>
    <dgm:pt modelId="{FF0032AE-56D3-4D47-BA83-B5FE3B3F1B80}" type="parTrans" cxnId="{92B2BCD8-0276-4E95-A670-8400AA81F82C}">
      <dgm:prSet/>
      <dgm:spPr/>
      <dgm:t>
        <a:bodyPr/>
        <a:lstStyle/>
        <a:p>
          <a:endParaRPr lang="ru-RU"/>
        </a:p>
      </dgm:t>
    </dgm:pt>
    <dgm:pt modelId="{0BB5CC8E-6D75-45FF-A03F-406A2305B55D}" type="sibTrans" cxnId="{92B2BCD8-0276-4E95-A670-8400AA81F82C}">
      <dgm:prSet/>
      <dgm:spPr/>
      <dgm:t>
        <a:bodyPr/>
        <a:lstStyle/>
        <a:p>
          <a:endParaRPr lang="ru-RU"/>
        </a:p>
      </dgm:t>
    </dgm:pt>
    <dgm:pt modelId="{CA3362D5-923B-4629-ACC8-5670EBAC6C65}" type="pres">
      <dgm:prSet presAssocID="{D206C8D8-A77A-4FEA-9ECD-362070FBF4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44F70A-36E7-4ED6-9BB3-4D732E767497}" type="pres">
      <dgm:prSet presAssocID="{60BBBCBA-2655-43D3-96FC-2DC8B493BA4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563E7-3293-4B5A-9180-30A3557EF61C}" type="pres">
      <dgm:prSet presAssocID="{F96DB6B7-CDB1-481F-873C-8FAA50ECB4D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B2BCD8-0276-4E95-A670-8400AA81F82C}" srcId="{D206C8D8-A77A-4FEA-9ECD-362070FBF425}" destId="{F96DB6B7-CDB1-481F-873C-8FAA50ECB4D6}" srcOrd="1" destOrd="0" parTransId="{FF0032AE-56D3-4D47-BA83-B5FE3B3F1B80}" sibTransId="{0BB5CC8E-6D75-45FF-A03F-406A2305B55D}"/>
    <dgm:cxn modelId="{6822B64A-47E8-4CA7-B675-2A729F7EC22C}" srcId="{D206C8D8-A77A-4FEA-9ECD-362070FBF425}" destId="{60BBBCBA-2655-43D3-96FC-2DC8B493BA45}" srcOrd="0" destOrd="0" parTransId="{934454DE-CB3A-4291-BC25-3D89FB8772A0}" sibTransId="{B9A33263-120E-4251-ADF5-80D90E6A3E92}"/>
    <dgm:cxn modelId="{B1E0A7E3-480D-41F2-8547-5D0BB1D5B288}" type="presOf" srcId="{F96DB6B7-CDB1-481F-873C-8FAA50ECB4D6}" destId="{271563E7-3293-4B5A-9180-30A3557EF61C}" srcOrd="0" destOrd="0" presId="urn:microsoft.com/office/officeart/2005/8/layout/arrow5"/>
    <dgm:cxn modelId="{9D92F83A-0CB3-4C39-93E1-7B19376B4386}" type="presOf" srcId="{D206C8D8-A77A-4FEA-9ECD-362070FBF425}" destId="{CA3362D5-923B-4629-ACC8-5670EBAC6C65}" srcOrd="0" destOrd="0" presId="urn:microsoft.com/office/officeart/2005/8/layout/arrow5"/>
    <dgm:cxn modelId="{3B54B417-1073-4298-9074-E2CBA724A188}" type="presOf" srcId="{60BBBCBA-2655-43D3-96FC-2DC8B493BA45}" destId="{3844F70A-36E7-4ED6-9BB3-4D732E767497}" srcOrd="0" destOrd="0" presId="urn:microsoft.com/office/officeart/2005/8/layout/arrow5"/>
    <dgm:cxn modelId="{674245D0-BBFA-4405-A1C4-3A09FFCCE93A}" type="presParOf" srcId="{CA3362D5-923B-4629-ACC8-5670EBAC6C65}" destId="{3844F70A-36E7-4ED6-9BB3-4D732E767497}" srcOrd="0" destOrd="0" presId="urn:microsoft.com/office/officeart/2005/8/layout/arrow5"/>
    <dgm:cxn modelId="{037F7307-F45F-4CA7-9C60-DF806B72202F}" type="presParOf" srcId="{CA3362D5-923B-4629-ACC8-5670EBAC6C65}" destId="{271563E7-3293-4B5A-9180-30A3557EF61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99F7DA-82E6-4D2B-994B-46A24A7E97A0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25D7002-EC30-4B1D-8A22-B3794554C0AE}">
      <dgm:prSet phldrT="[Текст]" custT="1"/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Адаптация</a:t>
          </a:r>
          <a:r>
            <a:rPr lang="ru-RU" sz="1800" dirty="0" smtClean="0"/>
            <a:t> </a:t>
          </a:r>
          <a:endParaRPr lang="ru-RU" sz="1800" dirty="0"/>
        </a:p>
      </dgm:t>
    </dgm:pt>
    <dgm:pt modelId="{C10CC20A-59F2-4E34-817B-E402CA517F88}" type="parTrans" cxnId="{393EC5F8-7A61-46B8-9E6D-2A43CF951ACC}">
      <dgm:prSet/>
      <dgm:spPr/>
      <dgm:t>
        <a:bodyPr/>
        <a:lstStyle/>
        <a:p>
          <a:endParaRPr lang="ru-RU"/>
        </a:p>
      </dgm:t>
    </dgm:pt>
    <dgm:pt modelId="{1E66AE5E-8EDA-406A-8DAB-3A2B9EDC2C71}" type="sibTrans" cxnId="{393EC5F8-7A61-46B8-9E6D-2A43CF951ACC}">
      <dgm:prSet/>
      <dgm:spPr/>
      <dgm:t>
        <a:bodyPr/>
        <a:lstStyle/>
        <a:p>
          <a:endParaRPr lang="ru-RU"/>
        </a:p>
      </dgm:t>
    </dgm:pt>
    <dgm:pt modelId="{7AAF28C4-A7F8-49DC-B7FD-70A7C7ACDC76}">
      <dgm:prSet phldrT="[Текст]" custT="1"/>
      <dgm:spPr/>
      <dgm:t>
        <a:bodyPr/>
        <a:lstStyle/>
        <a:p>
          <a:r>
            <a:rPr lang="ru-RU" sz="1800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Усвоение  действующих в общности норм ,форм и средств деятельности. Индивид попадает в условия, где надо «быть таким, как все», чтобы быть принятым данной общностью</a:t>
          </a:r>
          <a:endParaRPr lang="ru-RU" sz="18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1E03141-AE54-4E9F-9803-C09CF1AA208E}" type="parTrans" cxnId="{C1675C13-BA1E-45D7-B22A-44D40FE82330}">
      <dgm:prSet/>
      <dgm:spPr/>
      <dgm:t>
        <a:bodyPr/>
        <a:lstStyle/>
        <a:p>
          <a:endParaRPr lang="ru-RU"/>
        </a:p>
      </dgm:t>
    </dgm:pt>
    <dgm:pt modelId="{086FF47C-53F8-4208-AA9A-F64F2D09BA0B}" type="sibTrans" cxnId="{C1675C13-BA1E-45D7-B22A-44D40FE82330}">
      <dgm:prSet/>
      <dgm:spPr/>
      <dgm:t>
        <a:bodyPr/>
        <a:lstStyle/>
        <a:p>
          <a:endParaRPr lang="ru-RU"/>
        </a:p>
      </dgm:t>
    </dgm:pt>
    <dgm:pt modelId="{AB1F1B14-CFE8-46D5-8D99-DAFC2B98B79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Индивидуализация</a:t>
          </a:r>
          <a:r>
            <a:rPr lang="ru-RU" sz="2700" dirty="0" smtClean="0"/>
            <a:t> </a:t>
          </a:r>
          <a:endParaRPr lang="ru-RU" sz="2700" dirty="0"/>
        </a:p>
      </dgm:t>
    </dgm:pt>
    <dgm:pt modelId="{DE174133-F78B-4592-95D2-E62602109EDC}" type="parTrans" cxnId="{7B0AA11A-08AD-45AF-9C9E-62495472C8E0}">
      <dgm:prSet/>
      <dgm:spPr/>
      <dgm:t>
        <a:bodyPr/>
        <a:lstStyle/>
        <a:p>
          <a:endParaRPr lang="ru-RU"/>
        </a:p>
      </dgm:t>
    </dgm:pt>
    <dgm:pt modelId="{6BAAD301-FFF7-4597-BF14-56E3783ED3BF}" type="sibTrans" cxnId="{7B0AA11A-08AD-45AF-9C9E-62495472C8E0}">
      <dgm:prSet/>
      <dgm:spPr/>
      <dgm:t>
        <a:bodyPr/>
        <a:lstStyle/>
        <a:p>
          <a:endParaRPr lang="ru-RU"/>
        </a:p>
      </dgm:t>
    </dgm:pt>
    <dgm:pt modelId="{7CB71995-2D18-4DBE-A382-3EB123079F3D}">
      <dgm:prSet phldrT="[Текст]" custT="1"/>
      <dgm:spPr/>
      <dgm:t>
        <a:bodyPr/>
        <a:lstStyle/>
        <a:p>
          <a:r>
            <a:rPr lang="ru-RU" sz="18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Обусловлена противоречием между тем, что индивид стал таким, как все в группе, и тем, что не удовлетворены его потребности в индивидуальном своеобразии. При этом поведение индивида направлено на поиск средств и способов для обозначения своей индивидуальности. </a:t>
          </a:r>
          <a:endParaRPr lang="ru-RU" sz="18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907B801-3BED-40AE-A468-930CF4EE66F7}" type="parTrans" cxnId="{91870CDB-2956-4A6C-A82C-D75ED645A377}">
      <dgm:prSet/>
      <dgm:spPr/>
      <dgm:t>
        <a:bodyPr/>
        <a:lstStyle/>
        <a:p>
          <a:endParaRPr lang="ru-RU"/>
        </a:p>
      </dgm:t>
    </dgm:pt>
    <dgm:pt modelId="{8CC8EF5F-079B-4278-B995-7918F3ABE7D6}" type="sibTrans" cxnId="{91870CDB-2956-4A6C-A82C-D75ED645A377}">
      <dgm:prSet/>
      <dgm:spPr/>
      <dgm:t>
        <a:bodyPr/>
        <a:lstStyle/>
        <a:p>
          <a:endParaRPr lang="ru-RU"/>
        </a:p>
      </dgm:t>
    </dgm:pt>
    <dgm:pt modelId="{6F792D72-631E-477C-8D78-4CD95329B0CC}">
      <dgm:prSet phldrT="[Текст]" custT="1"/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Интеграция</a:t>
          </a:r>
          <a:r>
            <a:rPr lang="ru-RU" sz="2700" dirty="0" smtClean="0"/>
            <a:t> </a:t>
          </a:r>
          <a:endParaRPr lang="ru-RU" sz="2700" dirty="0"/>
        </a:p>
      </dgm:t>
    </dgm:pt>
    <dgm:pt modelId="{210074C5-CDAB-4B85-AF69-3DFFDFA6AAF2}" type="parTrans" cxnId="{EE75719E-6AF0-4424-9AF2-740496D825CA}">
      <dgm:prSet/>
      <dgm:spPr/>
      <dgm:t>
        <a:bodyPr/>
        <a:lstStyle/>
        <a:p>
          <a:endParaRPr lang="ru-RU"/>
        </a:p>
      </dgm:t>
    </dgm:pt>
    <dgm:pt modelId="{91EDAEF4-420E-4FA6-A550-249F7050D17B}" type="sibTrans" cxnId="{EE75719E-6AF0-4424-9AF2-740496D825CA}">
      <dgm:prSet/>
      <dgm:spPr/>
      <dgm:t>
        <a:bodyPr/>
        <a:lstStyle/>
        <a:p>
          <a:endParaRPr lang="ru-RU"/>
        </a:p>
      </dgm:t>
    </dgm:pt>
    <dgm:pt modelId="{44E8220A-32BB-4C98-975B-2244D88DB397}">
      <dgm:prSet phldrT="[Текст]"/>
      <dgm:spPr/>
      <dgm:t>
        <a:bodyPr/>
        <a:lstStyle/>
        <a:p>
          <a:r>
            <a:rPr lang="ru-RU" b="1" smtClean="0"/>
            <a:t>порождена противоречиями между стремлением быть личностью и одобрением тех индивидуальных особенностей человека, которые соответствуют ценностям конкретной общности и способствуют успеху совместной деятельности. </a:t>
          </a:r>
          <a:endParaRPr lang="ru-RU" dirty="0"/>
        </a:p>
      </dgm:t>
    </dgm:pt>
    <dgm:pt modelId="{96746BC5-E5C6-4768-BB87-7029137C2B36}" type="parTrans" cxnId="{0DD1EC6E-3D38-4F85-81B5-BBCCB3649E94}">
      <dgm:prSet/>
      <dgm:spPr/>
      <dgm:t>
        <a:bodyPr/>
        <a:lstStyle/>
        <a:p>
          <a:endParaRPr lang="ru-RU"/>
        </a:p>
      </dgm:t>
    </dgm:pt>
    <dgm:pt modelId="{B7EC0A53-FFFB-44D6-9789-635CB2FF860D}" type="sibTrans" cxnId="{0DD1EC6E-3D38-4F85-81B5-BBCCB3649E94}">
      <dgm:prSet/>
      <dgm:spPr/>
      <dgm:t>
        <a:bodyPr/>
        <a:lstStyle/>
        <a:p>
          <a:endParaRPr lang="ru-RU"/>
        </a:p>
      </dgm:t>
    </dgm:pt>
    <dgm:pt modelId="{B59F9435-2A4F-411E-98DB-F73474D186C0}" type="pres">
      <dgm:prSet presAssocID="{9A99F7DA-82E6-4D2B-994B-46A24A7E97A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5D9F53-4AE8-4F32-AE03-C7A8439E418A}" type="pres">
      <dgm:prSet presAssocID="{6F792D72-631E-477C-8D78-4CD95329B0CC}" presName="boxAndChildren" presStyleCnt="0"/>
      <dgm:spPr/>
    </dgm:pt>
    <dgm:pt modelId="{6C7A63FB-A967-4341-A375-07F3371D7A18}" type="pres">
      <dgm:prSet presAssocID="{6F792D72-631E-477C-8D78-4CD95329B0CC}" presName="parentTextBox" presStyleLbl="node1" presStyleIdx="0" presStyleCnt="3"/>
      <dgm:spPr/>
      <dgm:t>
        <a:bodyPr/>
        <a:lstStyle/>
        <a:p>
          <a:endParaRPr lang="ru-RU"/>
        </a:p>
      </dgm:t>
    </dgm:pt>
    <dgm:pt modelId="{3F4221E2-36EA-45F7-8B99-0C8CC5AE049A}" type="pres">
      <dgm:prSet presAssocID="{6F792D72-631E-477C-8D78-4CD95329B0CC}" presName="entireBox" presStyleLbl="node1" presStyleIdx="0" presStyleCnt="3" custLinFactNeighborY="-15454"/>
      <dgm:spPr/>
      <dgm:t>
        <a:bodyPr/>
        <a:lstStyle/>
        <a:p>
          <a:endParaRPr lang="ru-RU"/>
        </a:p>
      </dgm:t>
    </dgm:pt>
    <dgm:pt modelId="{3CD5234E-2C09-4B23-8C12-28C99EACB930}" type="pres">
      <dgm:prSet presAssocID="{6F792D72-631E-477C-8D78-4CD95329B0CC}" presName="descendantBox" presStyleCnt="0"/>
      <dgm:spPr/>
    </dgm:pt>
    <dgm:pt modelId="{3539E491-8178-4BA6-8936-1BC9AE29B541}" type="pres">
      <dgm:prSet presAssocID="{44E8220A-32BB-4C98-975B-2244D88DB397}" presName="childTextBox" presStyleLbl="fgAccFollowNode1" presStyleIdx="0" presStyleCnt="3" custLinFactNeighborY="-30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CDB17-486B-41EB-BABD-B1D539CF9F3C}" type="pres">
      <dgm:prSet presAssocID="{6BAAD301-FFF7-4597-BF14-56E3783ED3BF}" presName="sp" presStyleCnt="0"/>
      <dgm:spPr/>
    </dgm:pt>
    <dgm:pt modelId="{357B3812-A1CB-4472-86BA-4494583B2D1F}" type="pres">
      <dgm:prSet presAssocID="{AB1F1B14-CFE8-46D5-8D99-DAFC2B98B79B}" presName="arrowAndChildren" presStyleCnt="0"/>
      <dgm:spPr/>
    </dgm:pt>
    <dgm:pt modelId="{59F606FD-F763-4A25-B54A-148281211B4B}" type="pres">
      <dgm:prSet presAssocID="{AB1F1B14-CFE8-46D5-8D99-DAFC2B98B79B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E1B7A002-5B2A-4750-AE1B-3ADAFA43F607}" type="pres">
      <dgm:prSet presAssocID="{AB1F1B14-CFE8-46D5-8D99-DAFC2B98B79B}" presName="arrow" presStyleLbl="node1" presStyleIdx="1" presStyleCnt="3" custLinFactNeighborY="-606"/>
      <dgm:spPr/>
      <dgm:t>
        <a:bodyPr/>
        <a:lstStyle/>
        <a:p>
          <a:endParaRPr lang="ru-RU"/>
        </a:p>
      </dgm:t>
    </dgm:pt>
    <dgm:pt modelId="{4ED418A7-E25D-4802-BA78-54FA69A9ABB7}" type="pres">
      <dgm:prSet presAssocID="{AB1F1B14-CFE8-46D5-8D99-DAFC2B98B79B}" presName="descendantArrow" presStyleCnt="0"/>
      <dgm:spPr/>
    </dgm:pt>
    <dgm:pt modelId="{9B07414D-D827-4B05-9D0F-45256143473C}" type="pres">
      <dgm:prSet presAssocID="{7CB71995-2D18-4DBE-A382-3EB123079F3D}" presName="childTextArrow" presStyleLbl="fgAccFollowNode1" presStyleIdx="1" presStyleCnt="3" custScaleY="178229" custLinFactNeighborY="11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B0064-4B59-44D2-9336-6479C976574B}" type="pres">
      <dgm:prSet presAssocID="{1E66AE5E-8EDA-406A-8DAB-3A2B9EDC2C71}" presName="sp" presStyleCnt="0"/>
      <dgm:spPr/>
    </dgm:pt>
    <dgm:pt modelId="{E119A9A9-9BC5-4160-8098-9361BC5B5CB8}" type="pres">
      <dgm:prSet presAssocID="{C25D7002-EC30-4B1D-8A22-B3794554C0AE}" presName="arrowAndChildren" presStyleCnt="0"/>
      <dgm:spPr/>
    </dgm:pt>
    <dgm:pt modelId="{2AF4F24A-5629-4554-A00C-D0A00CD0911E}" type="pres">
      <dgm:prSet presAssocID="{C25D7002-EC30-4B1D-8A22-B3794554C0AE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F2B3205C-3D8A-4078-BABB-51CDBDDEA1F2}" type="pres">
      <dgm:prSet presAssocID="{C25D7002-EC30-4B1D-8A22-B3794554C0AE}" presName="arrow" presStyleLbl="node1" presStyleIdx="2" presStyleCnt="3" custScaleY="72127" custLinFactNeighborY="-3546"/>
      <dgm:spPr/>
      <dgm:t>
        <a:bodyPr/>
        <a:lstStyle/>
        <a:p>
          <a:endParaRPr lang="ru-RU"/>
        </a:p>
      </dgm:t>
    </dgm:pt>
    <dgm:pt modelId="{8811303E-018B-469A-B429-D99109C70390}" type="pres">
      <dgm:prSet presAssocID="{C25D7002-EC30-4B1D-8A22-B3794554C0AE}" presName="descendantArrow" presStyleCnt="0"/>
      <dgm:spPr/>
    </dgm:pt>
    <dgm:pt modelId="{0D1FDBC7-1D47-44B1-A9EF-36CA7058BCF7}" type="pres">
      <dgm:prSet presAssocID="{7AAF28C4-A7F8-49DC-B7FD-70A7C7ACDC76}" presName="childTextArrow" presStyleLbl="fgAccFollowNode1" presStyleIdx="2" presStyleCnt="3" custScaleY="112554" custLinFactNeighborY="25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75719E-6AF0-4424-9AF2-740496D825CA}" srcId="{9A99F7DA-82E6-4D2B-994B-46A24A7E97A0}" destId="{6F792D72-631E-477C-8D78-4CD95329B0CC}" srcOrd="2" destOrd="0" parTransId="{210074C5-CDAB-4B85-AF69-3DFFDFA6AAF2}" sibTransId="{91EDAEF4-420E-4FA6-A550-249F7050D17B}"/>
    <dgm:cxn modelId="{74D83B0E-D25B-4292-AC2A-4F5BBFA88D9B}" type="presOf" srcId="{7AAF28C4-A7F8-49DC-B7FD-70A7C7ACDC76}" destId="{0D1FDBC7-1D47-44B1-A9EF-36CA7058BCF7}" srcOrd="0" destOrd="0" presId="urn:microsoft.com/office/officeart/2005/8/layout/process4"/>
    <dgm:cxn modelId="{91870CDB-2956-4A6C-A82C-D75ED645A377}" srcId="{AB1F1B14-CFE8-46D5-8D99-DAFC2B98B79B}" destId="{7CB71995-2D18-4DBE-A382-3EB123079F3D}" srcOrd="0" destOrd="0" parTransId="{0907B801-3BED-40AE-A468-930CF4EE66F7}" sibTransId="{8CC8EF5F-079B-4278-B995-7918F3ABE7D6}"/>
    <dgm:cxn modelId="{7B0AA11A-08AD-45AF-9C9E-62495472C8E0}" srcId="{9A99F7DA-82E6-4D2B-994B-46A24A7E97A0}" destId="{AB1F1B14-CFE8-46D5-8D99-DAFC2B98B79B}" srcOrd="1" destOrd="0" parTransId="{DE174133-F78B-4592-95D2-E62602109EDC}" sibTransId="{6BAAD301-FFF7-4597-BF14-56E3783ED3BF}"/>
    <dgm:cxn modelId="{9EEF4BA7-1200-4F44-939F-DB8F12693B31}" type="presOf" srcId="{C25D7002-EC30-4B1D-8A22-B3794554C0AE}" destId="{F2B3205C-3D8A-4078-BABB-51CDBDDEA1F2}" srcOrd="1" destOrd="0" presId="urn:microsoft.com/office/officeart/2005/8/layout/process4"/>
    <dgm:cxn modelId="{150778DB-8D02-4623-A29D-23A02F5E606C}" type="presOf" srcId="{6F792D72-631E-477C-8D78-4CD95329B0CC}" destId="{6C7A63FB-A967-4341-A375-07F3371D7A18}" srcOrd="0" destOrd="0" presId="urn:microsoft.com/office/officeart/2005/8/layout/process4"/>
    <dgm:cxn modelId="{A45B1612-0154-4E3E-BF3C-529924E4E29D}" type="presOf" srcId="{9A99F7DA-82E6-4D2B-994B-46A24A7E97A0}" destId="{B59F9435-2A4F-411E-98DB-F73474D186C0}" srcOrd="0" destOrd="0" presId="urn:microsoft.com/office/officeart/2005/8/layout/process4"/>
    <dgm:cxn modelId="{60C20644-4D93-4903-9F91-F441429274CC}" type="presOf" srcId="{44E8220A-32BB-4C98-975B-2244D88DB397}" destId="{3539E491-8178-4BA6-8936-1BC9AE29B541}" srcOrd="0" destOrd="0" presId="urn:microsoft.com/office/officeart/2005/8/layout/process4"/>
    <dgm:cxn modelId="{AABF1438-3B21-4386-B2FF-7D09B13932DE}" type="presOf" srcId="{7CB71995-2D18-4DBE-A382-3EB123079F3D}" destId="{9B07414D-D827-4B05-9D0F-45256143473C}" srcOrd="0" destOrd="0" presId="urn:microsoft.com/office/officeart/2005/8/layout/process4"/>
    <dgm:cxn modelId="{D3FF483F-A70F-41F2-9875-81AE1BC82F02}" type="presOf" srcId="{AB1F1B14-CFE8-46D5-8D99-DAFC2B98B79B}" destId="{59F606FD-F763-4A25-B54A-148281211B4B}" srcOrd="0" destOrd="0" presId="urn:microsoft.com/office/officeart/2005/8/layout/process4"/>
    <dgm:cxn modelId="{0DD1EC6E-3D38-4F85-81B5-BBCCB3649E94}" srcId="{6F792D72-631E-477C-8D78-4CD95329B0CC}" destId="{44E8220A-32BB-4C98-975B-2244D88DB397}" srcOrd="0" destOrd="0" parTransId="{96746BC5-E5C6-4768-BB87-7029137C2B36}" sibTransId="{B7EC0A53-FFFB-44D6-9789-635CB2FF860D}"/>
    <dgm:cxn modelId="{B7E3FEE9-299E-4C9C-AEA6-579E3AA78461}" type="presOf" srcId="{6F792D72-631E-477C-8D78-4CD95329B0CC}" destId="{3F4221E2-36EA-45F7-8B99-0C8CC5AE049A}" srcOrd="1" destOrd="0" presId="urn:microsoft.com/office/officeart/2005/8/layout/process4"/>
    <dgm:cxn modelId="{393EC5F8-7A61-46B8-9E6D-2A43CF951ACC}" srcId="{9A99F7DA-82E6-4D2B-994B-46A24A7E97A0}" destId="{C25D7002-EC30-4B1D-8A22-B3794554C0AE}" srcOrd="0" destOrd="0" parTransId="{C10CC20A-59F2-4E34-817B-E402CA517F88}" sibTransId="{1E66AE5E-8EDA-406A-8DAB-3A2B9EDC2C71}"/>
    <dgm:cxn modelId="{C1675C13-BA1E-45D7-B22A-44D40FE82330}" srcId="{C25D7002-EC30-4B1D-8A22-B3794554C0AE}" destId="{7AAF28C4-A7F8-49DC-B7FD-70A7C7ACDC76}" srcOrd="0" destOrd="0" parTransId="{F1E03141-AE54-4E9F-9803-C09CF1AA208E}" sibTransId="{086FF47C-53F8-4208-AA9A-F64F2D09BA0B}"/>
    <dgm:cxn modelId="{BDD2A22C-1096-42AA-B4AE-B2A8B7A975B1}" type="presOf" srcId="{AB1F1B14-CFE8-46D5-8D99-DAFC2B98B79B}" destId="{E1B7A002-5B2A-4750-AE1B-3ADAFA43F607}" srcOrd="1" destOrd="0" presId="urn:microsoft.com/office/officeart/2005/8/layout/process4"/>
    <dgm:cxn modelId="{AB04BA80-43A3-436E-A10C-EDBD38C0E216}" type="presOf" srcId="{C25D7002-EC30-4B1D-8A22-B3794554C0AE}" destId="{2AF4F24A-5629-4554-A00C-D0A00CD0911E}" srcOrd="0" destOrd="0" presId="urn:microsoft.com/office/officeart/2005/8/layout/process4"/>
    <dgm:cxn modelId="{769B1972-E8FE-4796-923E-BF8796A74345}" type="presParOf" srcId="{B59F9435-2A4F-411E-98DB-F73474D186C0}" destId="{EE5D9F53-4AE8-4F32-AE03-C7A8439E418A}" srcOrd="0" destOrd="0" presId="urn:microsoft.com/office/officeart/2005/8/layout/process4"/>
    <dgm:cxn modelId="{AADF9EFE-E808-4DE4-B7D3-A3198BB1A5C3}" type="presParOf" srcId="{EE5D9F53-4AE8-4F32-AE03-C7A8439E418A}" destId="{6C7A63FB-A967-4341-A375-07F3371D7A18}" srcOrd="0" destOrd="0" presId="urn:microsoft.com/office/officeart/2005/8/layout/process4"/>
    <dgm:cxn modelId="{43E88F1E-21C4-4555-9150-6CA4054DA8CC}" type="presParOf" srcId="{EE5D9F53-4AE8-4F32-AE03-C7A8439E418A}" destId="{3F4221E2-36EA-45F7-8B99-0C8CC5AE049A}" srcOrd="1" destOrd="0" presId="urn:microsoft.com/office/officeart/2005/8/layout/process4"/>
    <dgm:cxn modelId="{59703207-94F9-44A6-AE5E-E0C6F13D47A5}" type="presParOf" srcId="{EE5D9F53-4AE8-4F32-AE03-C7A8439E418A}" destId="{3CD5234E-2C09-4B23-8C12-28C99EACB930}" srcOrd="2" destOrd="0" presId="urn:microsoft.com/office/officeart/2005/8/layout/process4"/>
    <dgm:cxn modelId="{C8B8CBA9-02B6-46F0-8F7B-F069C3AE01F7}" type="presParOf" srcId="{3CD5234E-2C09-4B23-8C12-28C99EACB930}" destId="{3539E491-8178-4BA6-8936-1BC9AE29B541}" srcOrd="0" destOrd="0" presId="urn:microsoft.com/office/officeart/2005/8/layout/process4"/>
    <dgm:cxn modelId="{F3DAF606-3B16-4D8C-BFC0-D27038550E33}" type="presParOf" srcId="{B59F9435-2A4F-411E-98DB-F73474D186C0}" destId="{637CDB17-486B-41EB-BABD-B1D539CF9F3C}" srcOrd="1" destOrd="0" presId="urn:microsoft.com/office/officeart/2005/8/layout/process4"/>
    <dgm:cxn modelId="{815E85E1-4E20-4764-9A88-134E47A5E444}" type="presParOf" srcId="{B59F9435-2A4F-411E-98DB-F73474D186C0}" destId="{357B3812-A1CB-4472-86BA-4494583B2D1F}" srcOrd="2" destOrd="0" presId="urn:microsoft.com/office/officeart/2005/8/layout/process4"/>
    <dgm:cxn modelId="{6DD57A7D-E921-41B9-BEB2-11D96521C991}" type="presParOf" srcId="{357B3812-A1CB-4472-86BA-4494583B2D1F}" destId="{59F606FD-F763-4A25-B54A-148281211B4B}" srcOrd="0" destOrd="0" presId="urn:microsoft.com/office/officeart/2005/8/layout/process4"/>
    <dgm:cxn modelId="{69BB22FB-790B-4E54-AD58-8D516855D7B6}" type="presParOf" srcId="{357B3812-A1CB-4472-86BA-4494583B2D1F}" destId="{E1B7A002-5B2A-4750-AE1B-3ADAFA43F607}" srcOrd="1" destOrd="0" presId="urn:microsoft.com/office/officeart/2005/8/layout/process4"/>
    <dgm:cxn modelId="{723D7B73-F317-4CAA-B4F3-702FE175DC13}" type="presParOf" srcId="{357B3812-A1CB-4472-86BA-4494583B2D1F}" destId="{4ED418A7-E25D-4802-BA78-54FA69A9ABB7}" srcOrd="2" destOrd="0" presId="urn:microsoft.com/office/officeart/2005/8/layout/process4"/>
    <dgm:cxn modelId="{85236FC5-456F-4989-ABB8-3C5201383930}" type="presParOf" srcId="{4ED418A7-E25D-4802-BA78-54FA69A9ABB7}" destId="{9B07414D-D827-4B05-9D0F-45256143473C}" srcOrd="0" destOrd="0" presId="urn:microsoft.com/office/officeart/2005/8/layout/process4"/>
    <dgm:cxn modelId="{10C41608-0115-4173-8BC2-3A5A681C9423}" type="presParOf" srcId="{B59F9435-2A4F-411E-98DB-F73474D186C0}" destId="{F55B0064-4B59-44D2-9336-6479C976574B}" srcOrd="3" destOrd="0" presId="urn:microsoft.com/office/officeart/2005/8/layout/process4"/>
    <dgm:cxn modelId="{8A1C59E3-875F-4008-B92C-6A95A6E343BD}" type="presParOf" srcId="{B59F9435-2A4F-411E-98DB-F73474D186C0}" destId="{E119A9A9-9BC5-4160-8098-9361BC5B5CB8}" srcOrd="4" destOrd="0" presId="urn:microsoft.com/office/officeart/2005/8/layout/process4"/>
    <dgm:cxn modelId="{5736A042-E2D9-4CF5-BA6D-7005288CF305}" type="presParOf" srcId="{E119A9A9-9BC5-4160-8098-9361BC5B5CB8}" destId="{2AF4F24A-5629-4554-A00C-D0A00CD0911E}" srcOrd="0" destOrd="0" presId="urn:microsoft.com/office/officeart/2005/8/layout/process4"/>
    <dgm:cxn modelId="{BFC31661-15FA-4553-B815-086199471CBC}" type="presParOf" srcId="{E119A9A9-9BC5-4160-8098-9361BC5B5CB8}" destId="{F2B3205C-3D8A-4078-BABB-51CDBDDEA1F2}" srcOrd="1" destOrd="0" presId="urn:microsoft.com/office/officeart/2005/8/layout/process4"/>
    <dgm:cxn modelId="{5A8F6C5E-244E-4EA2-A04D-21D0A055FB61}" type="presParOf" srcId="{E119A9A9-9BC5-4160-8098-9361BC5B5CB8}" destId="{8811303E-018B-469A-B429-D99109C70390}" srcOrd="2" destOrd="0" presId="urn:microsoft.com/office/officeart/2005/8/layout/process4"/>
    <dgm:cxn modelId="{B4A11062-DA6E-4B26-9BED-43AAE1662DC1}" type="presParOf" srcId="{8811303E-018B-469A-B429-D99109C70390}" destId="{0D1FDBC7-1D47-44B1-A9EF-36CA7058BCF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99F7DA-82E6-4D2B-994B-46A24A7E97A0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25D7002-EC30-4B1D-8A22-B3794554C0AE}">
      <dgm:prSet phldrT="[Текст]" custT="1"/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Адаптация</a:t>
          </a:r>
          <a:r>
            <a:rPr lang="ru-RU" sz="1800" dirty="0" smtClean="0"/>
            <a:t> </a:t>
          </a:r>
          <a:endParaRPr lang="ru-RU" sz="1800" dirty="0"/>
        </a:p>
      </dgm:t>
    </dgm:pt>
    <dgm:pt modelId="{C10CC20A-59F2-4E34-817B-E402CA517F88}" type="parTrans" cxnId="{393EC5F8-7A61-46B8-9E6D-2A43CF951ACC}">
      <dgm:prSet/>
      <dgm:spPr/>
      <dgm:t>
        <a:bodyPr/>
        <a:lstStyle/>
        <a:p>
          <a:endParaRPr lang="ru-RU"/>
        </a:p>
      </dgm:t>
    </dgm:pt>
    <dgm:pt modelId="{1E66AE5E-8EDA-406A-8DAB-3A2B9EDC2C71}" type="sibTrans" cxnId="{393EC5F8-7A61-46B8-9E6D-2A43CF951ACC}">
      <dgm:prSet/>
      <dgm:spPr/>
      <dgm:t>
        <a:bodyPr/>
        <a:lstStyle/>
        <a:p>
          <a:endParaRPr lang="ru-RU"/>
        </a:p>
      </dgm:t>
    </dgm:pt>
    <dgm:pt modelId="{7AAF28C4-A7F8-49DC-B7FD-70A7C7ACDC76}">
      <dgm:prSet phldrT="[Текст]" custT="1"/>
      <dgm:spPr/>
      <dgm:t>
        <a:bodyPr/>
        <a:lstStyle/>
        <a:p>
          <a:r>
            <a:rPr lang="ru-RU" sz="18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Усвоение  действующих в общности норм ,форм и средств деятельности. Индивид попадает в условия, где надо «быть таким, как все», чтобы быть принятым данной общностью</a:t>
          </a:r>
          <a:endParaRPr lang="ru-RU" sz="18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1E03141-AE54-4E9F-9803-C09CF1AA208E}" type="parTrans" cxnId="{C1675C13-BA1E-45D7-B22A-44D40FE82330}">
      <dgm:prSet/>
      <dgm:spPr/>
      <dgm:t>
        <a:bodyPr/>
        <a:lstStyle/>
        <a:p>
          <a:endParaRPr lang="ru-RU"/>
        </a:p>
      </dgm:t>
    </dgm:pt>
    <dgm:pt modelId="{086FF47C-53F8-4208-AA9A-F64F2D09BA0B}" type="sibTrans" cxnId="{C1675C13-BA1E-45D7-B22A-44D40FE82330}">
      <dgm:prSet/>
      <dgm:spPr/>
      <dgm:t>
        <a:bodyPr/>
        <a:lstStyle/>
        <a:p>
          <a:endParaRPr lang="ru-RU"/>
        </a:p>
      </dgm:t>
    </dgm:pt>
    <dgm:pt modelId="{AB1F1B14-CFE8-46D5-8D99-DAFC2B98B79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Индивидуализация</a:t>
          </a:r>
          <a:r>
            <a:rPr lang="ru-RU" sz="2700" dirty="0" smtClean="0"/>
            <a:t> </a:t>
          </a:r>
          <a:endParaRPr lang="ru-RU" sz="2700" dirty="0"/>
        </a:p>
      </dgm:t>
    </dgm:pt>
    <dgm:pt modelId="{DE174133-F78B-4592-95D2-E62602109EDC}" type="parTrans" cxnId="{7B0AA11A-08AD-45AF-9C9E-62495472C8E0}">
      <dgm:prSet/>
      <dgm:spPr/>
      <dgm:t>
        <a:bodyPr/>
        <a:lstStyle/>
        <a:p>
          <a:endParaRPr lang="ru-RU"/>
        </a:p>
      </dgm:t>
    </dgm:pt>
    <dgm:pt modelId="{6BAAD301-FFF7-4597-BF14-56E3783ED3BF}" type="sibTrans" cxnId="{7B0AA11A-08AD-45AF-9C9E-62495472C8E0}">
      <dgm:prSet/>
      <dgm:spPr/>
      <dgm:t>
        <a:bodyPr/>
        <a:lstStyle/>
        <a:p>
          <a:endParaRPr lang="ru-RU"/>
        </a:p>
      </dgm:t>
    </dgm:pt>
    <dgm:pt modelId="{7CB71995-2D18-4DBE-A382-3EB123079F3D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8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Обусловлена противоречием между тем, что индивид стал таким, как все в группе, и тем, что не удовлетворены его потребности в индивидуальном своеобразии. При этом поведение индивида направлено на поиск средств и способов для обозначения своей индивидуальности. </a:t>
          </a:r>
          <a:endParaRPr lang="ru-RU" sz="18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907B801-3BED-40AE-A468-930CF4EE66F7}" type="parTrans" cxnId="{91870CDB-2956-4A6C-A82C-D75ED645A377}">
      <dgm:prSet/>
      <dgm:spPr/>
      <dgm:t>
        <a:bodyPr/>
        <a:lstStyle/>
        <a:p>
          <a:endParaRPr lang="ru-RU"/>
        </a:p>
      </dgm:t>
    </dgm:pt>
    <dgm:pt modelId="{8CC8EF5F-079B-4278-B995-7918F3ABE7D6}" type="sibTrans" cxnId="{91870CDB-2956-4A6C-A82C-D75ED645A377}">
      <dgm:prSet/>
      <dgm:spPr/>
      <dgm:t>
        <a:bodyPr/>
        <a:lstStyle/>
        <a:p>
          <a:endParaRPr lang="ru-RU"/>
        </a:p>
      </dgm:t>
    </dgm:pt>
    <dgm:pt modelId="{6F792D72-631E-477C-8D78-4CD95329B0CC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Дезинтеграция</a:t>
          </a:r>
          <a:r>
            <a:rPr lang="ru-RU" sz="2700" dirty="0" smtClean="0"/>
            <a:t> </a:t>
          </a:r>
          <a:endParaRPr lang="ru-RU" sz="2700" dirty="0"/>
        </a:p>
      </dgm:t>
    </dgm:pt>
    <dgm:pt modelId="{210074C5-CDAB-4B85-AF69-3DFFDFA6AAF2}" type="parTrans" cxnId="{EE75719E-6AF0-4424-9AF2-740496D825CA}">
      <dgm:prSet/>
      <dgm:spPr/>
      <dgm:t>
        <a:bodyPr/>
        <a:lstStyle/>
        <a:p>
          <a:endParaRPr lang="ru-RU"/>
        </a:p>
      </dgm:t>
    </dgm:pt>
    <dgm:pt modelId="{91EDAEF4-420E-4FA6-A550-249F7050D17B}" type="sibTrans" cxnId="{EE75719E-6AF0-4424-9AF2-740496D825CA}">
      <dgm:prSet/>
      <dgm:spPr/>
      <dgm:t>
        <a:bodyPr/>
        <a:lstStyle/>
        <a:p>
          <a:endParaRPr lang="ru-RU"/>
        </a:p>
      </dgm:t>
    </dgm:pt>
    <dgm:pt modelId="{44E8220A-32BB-4C98-975B-2244D88DB397}">
      <dgm:prSet phldrT="[Текст]"/>
      <dgm:spPr/>
      <dgm:t>
        <a:bodyPr/>
        <a:lstStyle/>
        <a:p>
          <a:r>
            <a:rPr lang="ru-RU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сопровождается либо «выталкиванием» личности из данной общности, либо ее изоляцией</a:t>
          </a:r>
          <a:endParaRPr lang="ru-RU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96746BC5-E5C6-4768-BB87-7029137C2B36}" type="parTrans" cxnId="{0DD1EC6E-3D38-4F85-81B5-BBCCB3649E94}">
      <dgm:prSet/>
      <dgm:spPr/>
      <dgm:t>
        <a:bodyPr/>
        <a:lstStyle/>
        <a:p>
          <a:endParaRPr lang="ru-RU"/>
        </a:p>
      </dgm:t>
    </dgm:pt>
    <dgm:pt modelId="{B7EC0A53-FFFB-44D6-9789-635CB2FF860D}" type="sibTrans" cxnId="{0DD1EC6E-3D38-4F85-81B5-BBCCB3649E94}">
      <dgm:prSet/>
      <dgm:spPr/>
      <dgm:t>
        <a:bodyPr/>
        <a:lstStyle/>
        <a:p>
          <a:endParaRPr lang="ru-RU"/>
        </a:p>
      </dgm:t>
    </dgm:pt>
    <dgm:pt modelId="{B59F9435-2A4F-411E-98DB-F73474D186C0}" type="pres">
      <dgm:prSet presAssocID="{9A99F7DA-82E6-4D2B-994B-46A24A7E97A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5D9F53-4AE8-4F32-AE03-C7A8439E418A}" type="pres">
      <dgm:prSet presAssocID="{6F792D72-631E-477C-8D78-4CD95329B0CC}" presName="boxAndChildren" presStyleCnt="0"/>
      <dgm:spPr/>
    </dgm:pt>
    <dgm:pt modelId="{6C7A63FB-A967-4341-A375-07F3371D7A18}" type="pres">
      <dgm:prSet presAssocID="{6F792D72-631E-477C-8D78-4CD95329B0CC}" presName="parentTextBox" presStyleLbl="node1" presStyleIdx="0" presStyleCnt="3"/>
      <dgm:spPr/>
      <dgm:t>
        <a:bodyPr/>
        <a:lstStyle/>
        <a:p>
          <a:endParaRPr lang="ru-RU"/>
        </a:p>
      </dgm:t>
    </dgm:pt>
    <dgm:pt modelId="{3F4221E2-36EA-45F7-8B99-0C8CC5AE049A}" type="pres">
      <dgm:prSet presAssocID="{6F792D72-631E-477C-8D78-4CD95329B0CC}" presName="entireBox" presStyleLbl="node1" presStyleIdx="0" presStyleCnt="3" custLinFactNeighborY="-15454"/>
      <dgm:spPr/>
      <dgm:t>
        <a:bodyPr/>
        <a:lstStyle/>
        <a:p>
          <a:endParaRPr lang="ru-RU"/>
        </a:p>
      </dgm:t>
    </dgm:pt>
    <dgm:pt modelId="{3CD5234E-2C09-4B23-8C12-28C99EACB930}" type="pres">
      <dgm:prSet presAssocID="{6F792D72-631E-477C-8D78-4CD95329B0CC}" presName="descendantBox" presStyleCnt="0"/>
      <dgm:spPr/>
    </dgm:pt>
    <dgm:pt modelId="{3539E491-8178-4BA6-8936-1BC9AE29B541}" type="pres">
      <dgm:prSet presAssocID="{44E8220A-32BB-4C98-975B-2244D88DB397}" presName="childTextBox" presStyleLbl="fgAccFollowNode1" presStyleIdx="0" presStyleCnt="3" custLinFactNeighborY="-30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CDB17-486B-41EB-BABD-B1D539CF9F3C}" type="pres">
      <dgm:prSet presAssocID="{6BAAD301-FFF7-4597-BF14-56E3783ED3BF}" presName="sp" presStyleCnt="0"/>
      <dgm:spPr/>
    </dgm:pt>
    <dgm:pt modelId="{357B3812-A1CB-4472-86BA-4494583B2D1F}" type="pres">
      <dgm:prSet presAssocID="{AB1F1B14-CFE8-46D5-8D99-DAFC2B98B79B}" presName="arrowAndChildren" presStyleCnt="0"/>
      <dgm:spPr/>
    </dgm:pt>
    <dgm:pt modelId="{59F606FD-F763-4A25-B54A-148281211B4B}" type="pres">
      <dgm:prSet presAssocID="{AB1F1B14-CFE8-46D5-8D99-DAFC2B98B79B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E1B7A002-5B2A-4750-AE1B-3ADAFA43F607}" type="pres">
      <dgm:prSet presAssocID="{AB1F1B14-CFE8-46D5-8D99-DAFC2B98B79B}" presName="arrow" presStyleLbl="node1" presStyleIdx="1" presStyleCnt="3" custLinFactNeighborY="-606"/>
      <dgm:spPr/>
      <dgm:t>
        <a:bodyPr/>
        <a:lstStyle/>
        <a:p>
          <a:endParaRPr lang="ru-RU"/>
        </a:p>
      </dgm:t>
    </dgm:pt>
    <dgm:pt modelId="{4ED418A7-E25D-4802-BA78-54FA69A9ABB7}" type="pres">
      <dgm:prSet presAssocID="{AB1F1B14-CFE8-46D5-8D99-DAFC2B98B79B}" presName="descendantArrow" presStyleCnt="0"/>
      <dgm:spPr/>
    </dgm:pt>
    <dgm:pt modelId="{9B07414D-D827-4B05-9D0F-45256143473C}" type="pres">
      <dgm:prSet presAssocID="{7CB71995-2D18-4DBE-A382-3EB123079F3D}" presName="childTextArrow" presStyleLbl="fgAccFollowNode1" presStyleIdx="1" presStyleCnt="3" custScaleY="178229" custLinFactNeighborY="11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B0064-4B59-44D2-9336-6479C976574B}" type="pres">
      <dgm:prSet presAssocID="{1E66AE5E-8EDA-406A-8DAB-3A2B9EDC2C71}" presName="sp" presStyleCnt="0"/>
      <dgm:spPr/>
    </dgm:pt>
    <dgm:pt modelId="{E119A9A9-9BC5-4160-8098-9361BC5B5CB8}" type="pres">
      <dgm:prSet presAssocID="{C25D7002-EC30-4B1D-8A22-B3794554C0AE}" presName="arrowAndChildren" presStyleCnt="0"/>
      <dgm:spPr/>
    </dgm:pt>
    <dgm:pt modelId="{2AF4F24A-5629-4554-A00C-D0A00CD0911E}" type="pres">
      <dgm:prSet presAssocID="{C25D7002-EC30-4B1D-8A22-B3794554C0AE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F2B3205C-3D8A-4078-BABB-51CDBDDEA1F2}" type="pres">
      <dgm:prSet presAssocID="{C25D7002-EC30-4B1D-8A22-B3794554C0AE}" presName="arrow" presStyleLbl="node1" presStyleIdx="2" presStyleCnt="3" custScaleY="72127" custLinFactNeighborY="-3546"/>
      <dgm:spPr/>
      <dgm:t>
        <a:bodyPr/>
        <a:lstStyle/>
        <a:p>
          <a:endParaRPr lang="ru-RU"/>
        </a:p>
      </dgm:t>
    </dgm:pt>
    <dgm:pt modelId="{8811303E-018B-469A-B429-D99109C70390}" type="pres">
      <dgm:prSet presAssocID="{C25D7002-EC30-4B1D-8A22-B3794554C0AE}" presName="descendantArrow" presStyleCnt="0"/>
      <dgm:spPr/>
    </dgm:pt>
    <dgm:pt modelId="{0D1FDBC7-1D47-44B1-A9EF-36CA7058BCF7}" type="pres">
      <dgm:prSet presAssocID="{7AAF28C4-A7F8-49DC-B7FD-70A7C7ACDC76}" presName="childTextArrow" presStyleLbl="fgAccFollowNode1" presStyleIdx="2" presStyleCnt="3" custScaleY="112554" custLinFactNeighborY="25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75719E-6AF0-4424-9AF2-740496D825CA}" srcId="{9A99F7DA-82E6-4D2B-994B-46A24A7E97A0}" destId="{6F792D72-631E-477C-8D78-4CD95329B0CC}" srcOrd="2" destOrd="0" parTransId="{210074C5-CDAB-4B85-AF69-3DFFDFA6AAF2}" sibTransId="{91EDAEF4-420E-4FA6-A550-249F7050D17B}"/>
    <dgm:cxn modelId="{91870CDB-2956-4A6C-A82C-D75ED645A377}" srcId="{AB1F1B14-CFE8-46D5-8D99-DAFC2B98B79B}" destId="{7CB71995-2D18-4DBE-A382-3EB123079F3D}" srcOrd="0" destOrd="0" parTransId="{0907B801-3BED-40AE-A468-930CF4EE66F7}" sibTransId="{8CC8EF5F-079B-4278-B995-7918F3ABE7D6}"/>
    <dgm:cxn modelId="{446B00A5-F57B-453E-930E-B9A493686A6B}" type="presOf" srcId="{7AAF28C4-A7F8-49DC-B7FD-70A7C7ACDC76}" destId="{0D1FDBC7-1D47-44B1-A9EF-36CA7058BCF7}" srcOrd="0" destOrd="0" presId="urn:microsoft.com/office/officeart/2005/8/layout/process4"/>
    <dgm:cxn modelId="{7B0AA11A-08AD-45AF-9C9E-62495472C8E0}" srcId="{9A99F7DA-82E6-4D2B-994B-46A24A7E97A0}" destId="{AB1F1B14-CFE8-46D5-8D99-DAFC2B98B79B}" srcOrd="1" destOrd="0" parTransId="{DE174133-F78B-4592-95D2-E62602109EDC}" sibTransId="{6BAAD301-FFF7-4597-BF14-56E3783ED3BF}"/>
    <dgm:cxn modelId="{3AC3D851-9C05-4F45-BF9C-8E531395018D}" type="presOf" srcId="{6F792D72-631E-477C-8D78-4CD95329B0CC}" destId="{3F4221E2-36EA-45F7-8B99-0C8CC5AE049A}" srcOrd="1" destOrd="0" presId="urn:microsoft.com/office/officeart/2005/8/layout/process4"/>
    <dgm:cxn modelId="{65997B1A-2685-410C-9175-D0CB686E8E9C}" type="presOf" srcId="{AB1F1B14-CFE8-46D5-8D99-DAFC2B98B79B}" destId="{E1B7A002-5B2A-4750-AE1B-3ADAFA43F607}" srcOrd="1" destOrd="0" presId="urn:microsoft.com/office/officeart/2005/8/layout/process4"/>
    <dgm:cxn modelId="{3961DC88-B4A0-4ED8-93A6-A19CBDF41C31}" type="presOf" srcId="{C25D7002-EC30-4B1D-8A22-B3794554C0AE}" destId="{2AF4F24A-5629-4554-A00C-D0A00CD0911E}" srcOrd="0" destOrd="0" presId="urn:microsoft.com/office/officeart/2005/8/layout/process4"/>
    <dgm:cxn modelId="{0DD1EC6E-3D38-4F85-81B5-BBCCB3649E94}" srcId="{6F792D72-631E-477C-8D78-4CD95329B0CC}" destId="{44E8220A-32BB-4C98-975B-2244D88DB397}" srcOrd="0" destOrd="0" parTransId="{96746BC5-E5C6-4768-BB87-7029137C2B36}" sibTransId="{B7EC0A53-FFFB-44D6-9789-635CB2FF860D}"/>
    <dgm:cxn modelId="{5DA6F24B-AAB2-4F6B-BE66-9C6BA24DDBD2}" type="presOf" srcId="{6F792D72-631E-477C-8D78-4CD95329B0CC}" destId="{6C7A63FB-A967-4341-A375-07F3371D7A18}" srcOrd="0" destOrd="0" presId="urn:microsoft.com/office/officeart/2005/8/layout/process4"/>
    <dgm:cxn modelId="{D20E45F4-FC3E-42D0-BE6E-EB7C37B2499F}" type="presOf" srcId="{AB1F1B14-CFE8-46D5-8D99-DAFC2B98B79B}" destId="{59F606FD-F763-4A25-B54A-148281211B4B}" srcOrd="0" destOrd="0" presId="urn:microsoft.com/office/officeart/2005/8/layout/process4"/>
    <dgm:cxn modelId="{6244A710-29C4-4A88-91C2-F153749BF493}" type="presOf" srcId="{44E8220A-32BB-4C98-975B-2244D88DB397}" destId="{3539E491-8178-4BA6-8936-1BC9AE29B541}" srcOrd="0" destOrd="0" presId="urn:microsoft.com/office/officeart/2005/8/layout/process4"/>
    <dgm:cxn modelId="{393EC5F8-7A61-46B8-9E6D-2A43CF951ACC}" srcId="{9A99F7DA-82E6-4D2B-994B-46A24A7E97A0}" destId="{C25D7002-EC30-4B1D-8A22-B3794554C0AE}" srcOrd="0" destOrd="0" parTransId="{C10CC20A-59F2-4E34-817B-E402CA517F88}" sibTransId="{1E66AE5E-8EDA-406A-8DAB-3A2B9EDC2C71}"/>
    <dgm:cxn modelId="{A6CAD099-E839-411C-9788-F0C8BE86B1E3}" type="presOf" srcId="{9A99F7DA-82E6-4D2B-994B-46A24A7E97A0}" destId="{B59F9435-2A4F-411E-98DB-F73474D186C0}" srcOrd="0" destOrd="0" presId="urn:microsoft.com/office/officeart/2005/8/layout/process4"/>
    <dgm:cxn modelId="{4C6FBA0B-6507-46DB-869E-3B886058659D}" type="presOf" srcId="{C25D7002-EC30-4B1D-8A22-B3794554C0AE}" destId="{F2B3205C-3D8A-4078-BABB-51CDBDDEA1F2}" srcOrd="1" destOrd="0" presId="urn:microsoft.com/office/officeart/2005/8/layout/process4"/>
    <dgm:cxn modelId="{C1675C13-BA1E-45D7-B22A-44D40FE82330}" srcId="{C25D7002-EC30-4B1D-8A22-B3794554C0AE}" destId="{7AAF28C4-A7F8-49DC-B7FD-70A7C7ACDC76}" srcOrd="0" destOrd="0" parTransId="{F1E03141-AE54-4E9F-9803-C09CF1AA208E}" sibTransId="{086FF47C-53F8-4208-AA9A-F64F2D09BA0B}"/>
    <dgm:cxn modelId="{1EECB1D0-7659-43E8-A23B-8C8657A5F42A}" type="presOf" srcId="{7CB71995-2D18-4DBE-A382-3EB123079F3D}" destId="{9B07414D-D827-4B05-9D0F-45256143473C}" srcOrd="0" destOrd="0" presId="urn:microsoft.com/office/officeart/2005/8/layout/process4"/>
    <dgm:cxn modelId="{E1852B59-693A-40B0-A3A9-1E173590DF35}" type="presParOf" srcId="{B59F9435-2A4F-411E-98DB-F73474D186C0}" destId="{EE5D9F53-4AE8-4F32-AE03-C7A8439E418A}" srcOrd="0" destOrd="0" presId="urn:microsoft.com/office/officeart/2005/8/layout/process4"/>
    <dgm:cxn modelId="{51E2A9E0-0593-4B9F-B4A4-BD1F646AB9C4}" type="presParOf" srcId="{EE5D9F53-4AE8-4F32-AE03-C7A8439E418A}" destId="{6C7A63FB-A967-4341-A375-07F3371D7A18}" srcOrd="0" destOrd="0" presId="urn:microsoft.com/office/officeart/2005/8/layout/process4"/>
    <dgm:cxn modelId="{33629DCA-CE24-4B6F-A3C0-BA52B2323C2A}" type="presParOf" srcId="{EE5D9F53-4AE8-4F32-AE03-C7A8439E418A}" destId="{3F4221E2-36EA-45F7-8B99-0C8CC5AE049A}" srcOrd="1" destOrd="0" presId="urn:microsoft.com/office/officeart/2005/8/layout/process4"/>
    <dgm:cxn modelId="{0CA2319F-F3BF-475E-B7D8-4FF7935E0527}" type="presParOf" srcId="{EE5D9F53-4AE8-4F32-AE03-C7A8439E418A}" destId="{3CD5234E-2C09-4B23-8C12-28C99EACB930}" srcOrd="2" destOrd="0" presId="urn:microsoft.com/office/officeart/2005/8/layout/process4"/>
    <dgm:cxn modelId="{5172D89B-78E9-4CFE-80FE-2307B908624D}" type="presParOf" srcId="{3CD5234E-2C09-4B23-8C12-28C99EACB930}" destId="{3539E491-8178-4BA6-8936-1BC9AE29B541}" srcOrd="0" destOrd="0" presId="urn:microsoft.com/office/officeart/2005/8/layout/process4"/>
    <dgm:cxn modelId="{5ABDE816-B904-4068-BB76-0F3F53C442D3}" type="presParOf" srcId="{B59F9435-2A4F-411E-98DB-F73474D186C0}" destId="{637CDB17-486B-41EB-BABD-B1D539CF9F3C}" srcOrd="1" destOrd="0" presId="urn:microsoft.com/office/officeart/2005/8/layout/process4"/>
    <dgm:cxn modelId="{BD49D418-2E91-45DE-B3DF-F58A101C6369}" type="presParOf" srcId="{B59F9435-2A4F-411E-98DB-F73474D186C0}" destId="{357B3812-A1CB-4472-86BA-4494583B2D1F}" srcOrd="2" destOrd="0" presId="urn:microsoft.com/office/officeart/2005/8/layout/process4"/>
    <dgm:cxn modelId="{14E436D1-1579-4C2E-93BE-57118B745173}" type="presParOf" srcId="{357B3812-A1CB-4472-86BA-4494583B2D1F}" destId="{59F606FD-F763-4A25-B54A-148281211B4B}" srcOrd="0" destOrd="0" presId="urn:microsoft.com/office/officeart/2005/8/layout/process4"/>
    <dgm:cxn modelId="{0B191F7C-16EC-46C3-9C77-6036440DF42A}" type="presParOf" srcId="{357B3812-A1CB-4472-86BA-4494583B2D1F}" destId="{E1B7A002-5B2A-4750-AE1B-3ADAFA43F607}" srcOrd="1" destOrd="0" presId="urn:microsoft.com/office/officeart/2005/8/layout/process4"/>
    <dgm:cxn modelId="{B8A751AE-AFF2-490C-9183-F06013DA7EEE}" type="presParOf" srcId="{357B3812-A1CB-4472-86BA-4494583B2D1F}" destId="{4ED418A7-E25D-4802-BA78-54FA69A9ABB7}" srcOrd="2" destOrd="0" presId="urn:microsoft.com/office/officeart/2005/8/layout/process4"/>
    <dgm:cxn modelId="{2BA02C8B-508B-473B-9472-439CA051DB9E}" type="presParOf" srcId="{4ED418A7-E25D-4802-BA78-54FA69A9ABB7}" destId="{9B07414D-D827-4B05-9D0F-45256143473C}" srcOrd="0" destOrd="0" presId="urn:microsoft.com/office/officeart/2005/8/layout/process4"/>
    <dgm:cxn modelId="{1BBFFE00-48AC-401D-A53E-6D68CC1C4333}" type="presParOf" srcId="{B59F9435-2A4F-411E-98DB-F73474D186C0}" destId="{F55B0064-4B59-44D2-9336-6479C976574B}" srcOrd="3" destOrd="0" presId="urn:microsoft.com/office/officeart/2005/8/layout/process4"/>
    <dgm:cxn modelId="{7843DA32-286B-4964-A70F-AF7ADB30DFEC}" type="presParOf" srcId="{B59F9435-2A4F-411E-98DB-F73474D186C0}" destId="{E119A9A9-9BC5-4160-8098-9361BC5B5CB8}" srcOrd="4" destOrd="0" presId="urn:microsoft.com/office/officeart/2005/8/layout/process4"/>
    <dgm:cxn modelId="{B1FD1DFB-F07F-41E8-A8CC-01352BFFD4A5}" type="presParOf" srcId="{E119A9A9-9BC5-4160-8098-9361BC5B5CB8}" destId="{2AF4F24A-5629-4554-A00C-D0A00CD0911E}" srcOrd="0" destOrd="0" presId="urn:microsoft.com/office/officeart/2005/8/layout/process4"/>
    <dgm:cxn modelId="{1B71A14B-ECC8-40FF-837E-7962B0F2C3AB}" type="presParOf" srcId="{E119A9A9-9BC5-4160-8098-9361BC5B5CB8}" destId="{F2B3205C-3D8A-4078-BABB-51CDBDDEA1F2}" srcOrd="1" destOrd="0" presId="urn:microsoft.com/office/officeart/2005/8/layout/process4"/>
    <dgm:cxn modelId="{C72662B1-2DFE-470A-89F8-D5C41C4D5DD5}" type="presParOf" srcId="{E119A9A9-9BC5-4160-8098-9361BC5B5CB8}" destId="{8811303E-018B-469A-B429-D99109C70390}" srcOrd="2" destOrd="0" presId="urn:microsoft.com/office/officeart/2005/8/layout/process4"/>
    <dgm:cxn modelId="{9382302D-09DC-4443-BF2C-3B4B3DA1F0AE}" type="presParOf" srcId="{8811303E-018B-469A-B429-D99109C70390}" destId="{0D1FDBC7-1D47-44B1-A9EF-36CA7058BCF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00466E-BAAF-4091-8DA9-02703A8133B6}" type="doc">
      <dgm:prSet loTypeId="urn:microsoft.com/office/officeart/2005/8/layout/venn3" loCatId="relationship" qsTypeId="urn:microsoft.com/office/officeart/2005/8/quickstyle/3d6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C652427-F04D-48E1-B33C-129461B20F90}">
      <dgm:prSet phldrT="[Текст]"/>
      <dgm:spPr/>
      <dgm:t>
        <a:bodyPr/>
        <a:lstStyle/>
        <a:p>
          <a:r>
            <a:rPr lang="ru-RU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Пространство </a:t>
          </a:r>
        </a:p>
        <a:p>
          <a:r>
            <a:rPr lang="ru-RU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«живой общности» матери и ребенка</a:t>
          </a:r>
          <a:endParaRPr lang="ru-RU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7E4127D-3FF4-49E8-B004-B9B4E5CC0A35}" type="parTrans" cxnId="{FC7ED4FD-2A43-4FDC-9E56-6360E6B5C259}">
      <dgm:prSet/>
      <dgm:spPr/>
      <dgm:t>
        <a:bodyPr/>
        <a:lstStyle/>
        <a:p>
          <a:endParaRPr lang="ru-RU"/>
        </a:p>
      </dgm:t>
    </dgm:pt>
    <dgm:pt modelId="{32E01AA2-A0C4-4B34-99FB-F3890976822A}" type="sibTrans" cxnId="{FC7ED4FD-2A43-4FDC-9E56-6360E6B5C259}">
      <dgm:prSet/>
      <dgm:spPr/>
      <dgm:t>
        <a:bodyPr/>
        <a:lstStyle/>
        <a:p>
          <a:endParaRPr lang="ru-RU"/>
        </a:p>
      </dgm:t>
    </dgm:pt>
    <dgm:pt modelId="{638776A9-C6B7-4C14-B8BD-4D85B3BAFC86}">
      <dgm:prSet phldrT="[Текст]"/>
      <dgm:spPr/>
      <dgm:t>
        <a:bodyPr/>
        <a:lstStyle/>
        <a:p>
          <a:r>
            <a:rPr lang="ru-RU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Развитие индивидуальных способностей ребенка, в том числе </a:t>
          </a:r>
          <a:r>
            <a:rPr lang="ru-RU" b="1" u="sng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рефлексии</a:t>
          </a:r>
          <a:endParaRPr lang="ru-RU" b="1" u="sng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76363A06-15F4-43CB-B86C-1B0681333B81}" type="parTrans" cxnId="{06EEBD19-8E24-4F5C-B75E-18D0AAF307E9}">
      <dgm:prSet/>
      <dgm:spPr/>
      <dgm:t>
        <a:bodyPr/>
        <a:lstStyle/>
        <a:p>
          <a:endParaRPr lang="ru-RU"/>
        </a:p>
      </dgm:t>
    </dgm:pt>
    <dgm:pt modelId="{783DD052-4473-47EB-8FDD-080153CD4DA6}" type="sibTrans" cxnId="{06EEBD19-8E24-4F5C-B75E-18D0AAF307E9}">
      <dgm:prSet/>
      <dgm:spPr/>
      <dgm:t>
        <a:bodyPr/>
        <a:lstStyle/>
        <a:p>
          <a:endParaRPr lang="ru-RU"/>
        </a:p>
      </dgm:t>
    </dgm:pt>
    <dgm:pt modelId="{BC1A3DF7-6E34-4071-9C21-1CA4A262768C}" type="pres">
      <dgm:prSet presAssocID="{1100466E-BAAF-4091-8DA9-02703A8133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D6CCD6-CBA4-4E27-BB9B-7535984E34E3}" type="pres">
      <dgm:prSet presAssocID="{6C652427-F04D-48E1-B33C-129461B20F90}" presName="Name5" presStyleLbl="vennNode1" presStyleIdx="0" presStyleCnt="2" custScaleX="118883" custLinFactNeighborX="-22063" custLinFactNeighborY="-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19688-4F7A-454B-84DF-8C3E7CBE1F91}" type="pres">
      <dgm:prSet presAssocID="{32E01AA2-A0C4-4B34-99FB-F3890976822A}" presName="space" presStyleCnt="0"/>
      <dgm:spPr/>
    </dgm:pt>
    <dgm:pt modelId="{1EB5C41A-BE75-434D-B9BF-FED79CF01243}" type="pres">
      <dgm:prSet presAssocID="{638776A9-C6B7-4C14-B8BD-4D85B3BAFC86}" presName="Name5" presStyleLbl="vennNode1" presStyleIdx="1" presStyleCnt="2" custScaleX="119037" custLinFactNeighborX="59441" custLinFactNeighborY="-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C7918B-DA4B-4E65-8FCF-2E50B9D8CEC7}" type="presOf" srcId="{1100466E-BAAF-4091-8DA9-02703A8133B6}" destId="{BC1A3DF7-6E34-4071-9C21-1CA4A262768C}" srcOrd="0" destOrd="0" presId="urn:microsoft.com/office/officeart/2005/8/layout/venn3"/>
    <dgm:cxn modelId="{1524B3D0-7263-43D9-831F-A5BEC2B7B0A4}" type="presOf" srcId="{638776A9-C6B7-4C14-B8BD-4D85B3BAFC86}" destId="{1EB5C41A-BE75-434D-B9BF-FED79CF01243}" srcOrd="0" destOrd="0" presId="urn:microsoft.com/office/officeart/2005/8/layout/venn3"/>
    <dgm:cxn modelId="{FC7ED4FD-2A43-4FDC-9E56-6360E6B5C259}" srcId="{1100466E-BAAF-4091-8DA9-02703A8133B6}" destId="{6C652427-F04D-48E1-B33C-129461B20F90}" srcOrd="0" destOrd="0" parTransId="{07E4127D-3FF4-49E8-B004-B9B4E5CC0A35}" sibTransId="{32E01AA2-A0C4-4B34-99FB-F3890976822A}"/>
    <dgm:cxn modelId="{90351544-6D42-48C0-8430-B778243AD5E5}" type="presOf" srcId="{6C652427-F04D-48E1-B33C-129461B20F90}" destId="{BBD6CCD6-CBA4-4E27-BB9B-7535984E34E3}" srcOrd="0" destOrd="0" presId="urn:microsoft.com/office/officeart/2005/8/layout/venn3"/>
    <dgm:cxn modelId="{06EEBD19-8E24-4F5C-B75E-18D0AAF307E9}" srcId="{1100466E-BAAF-4091-8DA9-02703A8133B6}" destId="{638776A9-C6B7-4C14-B8BD-4D85B3BAFC86}" srcOrd="1" destOrd="0" parTransId="{76363A06-15F4-43CB-B86C-1B0681333B81}" sibTransId="{783DD052-4473-47EB-8FDD-080153CD4DA6}"/>
    <dgm:cxn modelId="{55A57E1C-E483-4F0C-ABB1-B856303C0E50}" type="presParOf" srcId="{BC1A3DF7-6E34-4071-9C21-1CA4A262768C}" destId="{BBD6CCD6-CBA4-4E27-BB9B-7535984E34E3}" srcOrd="0" destOrd="0" presId="urn:microsoft.com/office/officeart/2005/8/layout/venn3"/>
    <dgm:cxn modelId="{B191CEBC-62A5-4C24-8DCC-C10839193B12}" type="presParOf" srcId="{BC1A3DF7-6E34-4071-9C21-1CA4A262768C}" destId="{C1919688-4F7A-454B-84DF-8C3E7CBE1F91}" srcOrd="1" destOrd="0" presId="urn:microsoft.com/office/officeart/2005/8/layout/venn3"/>
    <dgm:cxn modelId="{948B89CC-3D5E-4F4B-95BE-02939B69AD1C}" type="presParOf" srcId="{BC1A3DF7-6E34-4071-9C21-1CA4A262768C}" destId="{1EB5C41A-BE75-434D-B9BF-FED79CF01243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0A05867-7EBC-4AD8-B5CB-A4A87E8BE40C}" type="doc">
      <dgm:prSet loTypeId="urn:microsoft.com/office/officeart/2005/8/layout/vList4#2" loCatId="list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F29F4AF-9EB8-4190-B154-EE2807E26A3F}">
      <dgm:prSet phldrT="[Текст]" custT="1"/>
      <dgm:spPr/>
      <dgm:t>
        <a:bodyPr/>
        <a:lstStyle/>
        <a:p>
          <a:r>
            <a: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Оживление  - от 0 до 1 года</a:t>
          </a:r>
          <a:endParaRPr lang="ru-RU" sz="24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F84DA3-4C5F-4410-B28F-AAF35E6A2FA2}" type="parTrans" cxnId="{44EC3A2F-7C77-47D4-B21D-6C26BC30437A}">
      <dgm:prSet/>
      <dgm:spPr/>
      <dgm:t>
        <a:bodyPr/>
        <a:lstStyle/>
        <a:p>
          <a:endParaRPr lang="ru-RU" sz="2400"/>
        </a:p>
      </dgm:t>
    </dgm:pt>
    <dgm:pt modelId="{FE188ECB-C3D6-4C89-8691-12D519C14E58}" type="sibTrans" cxnId="{44EC3A2F-7C77-47D4-B21D-6C26BC30437A}">
      <dgm:prSet/>
      <dgm:spPr/>
      <dgm:t>
        <a:bodyPr/>
        <a:lstStyle/>
        <a:p>
          <a:endParaRPr lang="ru-RU" sz="2400"/>
        </a:p>
      </dgm:t>
    </dgm:pt>
    <dgm:pt modelId="{3D750923-42E2-4FDF-B5B2-10803ECD402C}">
      <dgm:prSet phldrT="[Текст]" custT="1"/>
      <dgm:spPr/>
      <dgm:t>
        <a:bodyPr/>
        <a:lstStyle/>
        <a:p>
          <a:r>
            <a:rPr lang="ru-RU" sz="1800" b="1" smtClean="0"/>
            <a:t>специфическая форма существования индивида в его единстве с жизнью матери, что и есть само со-бытие. </a:t>
          </a:r>
          <a:endParaRPr lang="ru-RU" sz="1800" dirty="0"/>
        </a:p>
      </dgm:t>
    </dgm:pt>
    <dgm:pt modelId="{A72323E3-063A-470D-87F3-68B481E5EEDA}" type="parTrans" cxnId="{604EB3EB-A8A6-4D1B-B13F-A1A67625CEB0}">
      <dgm:prSet/>
      <dgm:spPr/>
      <dgm:t>
        <a:bodyPr/>
        <a:lstStyle/>
        <a:p>
          <a:endParaRPr lang="ru-RU" sz="2400"/>
        </a:p>
      </dgm:t>
    </dgm:pt>
    <dgm:pt modelId="{452A2D8D-00A9-4E56-86E3-232E3A6DEEBE}" type="sibTrans" cxnId="{604EB3EB-A8A6-4D1B-B13F-A1A67625CEB0}">
      <dgm:prSet/>
      <dgm:spPr/>
      <dgm:t>
        <a:bodyPr/>
        <a:lstStyle/>
        <a:p>
          <a:endParaRPr lang="ru-RU" sz="2400"/>
        </a:p>
      </dgm:t>
    </dgm:pt>
    <dgm:pt modelId="{F862391A-4863-4B15-A5DF-4A6C511F447A}">
      <dgm:prSet phldrT="[Текст]"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Одушевление от 1 до 6 лет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389448-4ACA-4328-978D-0A168C31B0AD}" type="parTrans" cxnId="{F0A4C879-ED4C-4868-AEA0-DCFBDFCBCA9C}">
      <dgm:prSet/>
      <dgm:spPr/>
      <dgm:t>
        <a:bodyPr/>
        <a:lstStyle/>
        <a:p>
          <a:endParaRPr lang="ru-RU" sz="2400"/>
        </a:p>
      </dgm:t>
    </dgm:pt>
    <dgm:pt modelId="{6994548F-ACEF-4ED6-8A4C-4A389A1E847E}" type="sibTrans" cxnId="{F0A4C879-ED4C-4868-AEA0-DCFBDFCBCA9C}">
      <dgm:prSet/>
      <dgm:spPr/>
      <dgm:t>
        <a:bodyPr/>
        <a:lstStyle/>
        <a:p>
          <a:endParaRPr lang="ru-RU" sz="2400"/>
        </a:p>
      </dgm:t>
    </dgm:pt>
    <dgm:pt modelId="{FEF0826B-7207-4155-A613-77FE5118F34A}">
      <dgm:prSet phldrT="[Текст]" custT="1"/>
      <dgm:spPr/>
      <dgm:t>
        <a:bodyPr/>
        <a:lstStyle/>
        <a:p>
          <a:r>
            <a:rPr lang="ru-RU" sz="2000" b="1" dirty="0" smtClean="0"/>
            <a:t>освоение </a:t>
          </a:r>
          <a:r>
            <a:rPr lang="ru-RU" sz="2000" b="1" dirty="0" err="1" smtClean="0"/>
            <a:t>прямохождения</a:t>
          </a:r>
          <a:r>
            <a:rPr lang="ru-RU" sz="2000" b="1" dirty="0" smtClean="0"/>
            <a:t> и речи</a:t>
          </a:r>
          <a:endParaRPr lang="ru-RU" sz="2000" dirty="0"/>
        </a:p>
      </dgm:t>
    </dgm:pt>
    <dgm:pt modelId="{37E19E88-7BEA-4F0F-A178-F0D14AC66B42}" type="parTrans" cxnId="{5C35C699-4874-4675-8CBE-7FC6A4EE3462}">
      <dgm:prSet/>
      <dgm:spPr/>
      <dgm:t>
        <a:bodyPr/>
        <a:lstStyle/>
        <a:p>
          <a:endParaRPr lang="ru-RU" sz="2400"/>
        </a:p>
      </dgm:t>
    </dgm:pt>
    <dgm:pt modelId="{5D0211E2-4FAE-4F30-B2B1-6A0AE08C171B}" type="sibTrans" cxnId="{5C35C699-4874-4675-8CBE-7FC6A4EE3462}">
      <dgm:prSet/>
      <dgm:spPr/>
      <dgm:t>
        <a:bodyPr/>
        <a:lstStyle/>
        <a:p>
          <a:endParaRPr lang="ru-RU" sz="2400"/>
        </a:p>
      </dgm:t>
    </dgm:pt>
    <dgm:pt modelId="{B271706A-EEF7-4EE0-BA37-B775F2CD4328}">
      <dgm:prSet phldrT="[Текст]"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Персонализация от 7 до 18 лет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6A3BA2-DD2D-4A5D-A73E-166EB4C84902}" type="parTrans" cxnId="{74081D74-7C52-484B-A881-02619F5DB355}">
      <dgm:prSet/>
      <dgm:spPr/>
      <dgm:t>
        <a:bodyPr/>
        <a:lstStyle/>
        <a:p>
          <a:endParaRPr lang="ru-RU" sz="2400"/>
        </a:p>
      </dgm:t>
    </dgm:pt>
    <dgm:pt modelId="{F62D1A63-6407-47E7-A1D3-C34EA6D51C1F}" type="sibTrans" cxnId="{74081D74-7C52-484B-A881-02619F5DB355}">
      <dgm:prSet/>
      <dgm:spPr/>
      <dgm:t>
        <a:bodyPr/>
        <a:lstStyle/>
        <a:p>
          <a:endParaRPr lang="ru-RU" sz="2400"/>
        </a:p>
      </dgm:t>
    </dgm:pt>
    <dgm:pt modelId="{BBD2339C-6783-4CF9-BCEE-598223B9D341}">
      <dgm:prSet phldrT="[Текст]" custT="1"/>
      <dgm:spPr/>
      <dgm:t>
        <a:bodyPr/>
        <a:lstStyle/>
        <a:p>
          <a:r>
            <a:rPr lang="ru-RU" sz="1800" b="1" dirty="0" smtClean="0"/>
            <a:t>характеризуемая формированием содержательных представлений о себе. Становление собственно личности</a:t>
          </a:r>
          <a:endParaRPr lang="ru-RU" sz="1800" dirty="0"/>
        </a:p>
      </dgm:t>
    </dgm:pt>
    <dgm:pt modelId="{343A243B-9ED5-4268-9E33-52400C342E7D}" type="parTrans" cxnId="{B23BA763-F64F-4A48-AC59-3C1B9439B0A1}">
      <dgm:prSet/>
      <dgm:spPr/>
      <dgm:t>
        <a:bodyPr/>
        <a:lstStyle/>
        <a:p>
          <a:endParaRPr lang="ru-RU" sz="2400"/>
        </a:p>
      </dgm:t>
    </dgm:pt>
    <dgm:pt modelId="{DDF258B8-82FB-4223-B254-AA06708BD44B}" type="sibTrans" cxnId="{B23BA763-F64F-4A48-AC59-3C1B9439B0A1}">
      <dgm:prSet/>
      <dgm:spPr/>
      <dgm:t>
        <a:bodyPr/>
        <a:lstStyle/>
        <a:p>
          <a:endParaRPr lang="ru-RU" sz="2400"/>
        </a:p>
      </dgm:t>
    </dgm:pt>
    <dgm:pt modelId="{E1081F62-77FB-447D-A14A-A6E2C52DDC39}">
      <dgm:prSet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Индивидуализация – от 20 до 40 лет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D2F623-3C6F-4A2D-B080-233B4ECBCA35}" type="parTrans" cxnId="{A2FA0329-BD6E-4D73-8B1E-A72383D8051D}">
      <dgm:prSet/>
      <dgm:spPr/>
      <dgm:t>
        <a:bodyPr/>
        <a:lstStyle/>
        <a:p>
          <a:endParaRPr lang="ru-RU" sz="2400"/>
        </a:p>
      </dgm:t>
    </dgm:pt>
    <dgm:pt modelId="{339420BB-F49E-4593-8680-BA84D6B8E74B}" type="sibTrans" cxnId="{A2FA0329-BD6E-4D73-8B1E-A72383D8051D}">
      <dgm:prSet/>
      <dgm:spPr/>
      <dgm:t>
        <a:bodyPr/>
        <a:lstStyle/>
        <a:p>
          <a:endParaRPr lang="ru-RU" sz="2400"/>
        </a:p>
      </dgm:t>
    </dgm:pt>
    <dgm:pt modelId="{1B28538B-64F7-40AB-916B-B31183F2CCC0}">
      <dgm:prSet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Универсализация – от 45 до 65 и далее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D305EB-949F-4288-8513-D67E6E3F3107}" type="parTrans" cxnId="{3D86316A-6E1B-481A-BEC2-BB3A108A3B36}">
      <dgm:prSet/>
      <dgm:spPr/>
      <dgm:t>
        <a:bodyPr/>
        <a:lstStyle/>
        <a:p>
          <a:endParaRPr lang="ru-RU" sz="2400"/>
        </a:p>
      </dgm:t>
    </dgm:pt>
    <dgm:pt modelId="{EEBBF4DB-5254-4C87-98AB-5199C2A42E82}" type="sibTrans" cxnId="{3D86316A-6E1B-481A-BEC2-BB3A108A3B36}">
      <dgm:prSet/>
      <dgm:spPr/>
      <dgm:t>
        <a:bodyPr/>
        <a:lstStyle/>
        <a:p>
          <a:endParaRPr lang="ru-RU" sz="2400"/>
        </a:p>
      </dgm:t>
    </dgm:pt>
    <dgm:pt modelId="{2545B784-A3E2-4DCB-A53B-6D411201F30A}">
      <dgm:prSet custT="1"/>
      <dgm:spPr/>
      <dgm:t>
        <a:bodyPr/>
        <a:lstStyle/>
        <a:p>
          <a:r>
            <a:rPr lang="ru-RU" sz="1800" b="1" dirty="0" smtClean="0"/>
            <a:t>Процесс  духовного саморазвития. Человек становится подлинным автором своей жизни, неся ответственность за собственные поступки и взгляды.</a:t>
          </a:r>
          <a:endParaRPr lang="ru-RU" sz="1800" dirty="0"/>
        </a:p>
      </dgm:t>
    </dgm:pt>
    <dgm:pt modelId="{9FFA6D4A-270F-491F-886A-3B837685841A}" type="parTrans" cxnId="{489AD12B-1A78-4EC7-A147-BB3BCBA68634}">
      <dgm:prSet/>
      <dgm:spPr/>
      <dgm:t>
        <a:bodyPr/>
        <a:lstStyle/>
        <a:p>
          <a:endParaRPr lang="ru-RU" sz="2400"/>
        </a:p>
      </dgm:t>
    </dgm:pt>
    <dgm:pt modelId="{B02E47DA-60A2-4B0C-83FE-3B5EBFC1F597}" type="sibTrans" cxnId="{489AD12B-1A78-4EC7-A147-BB3BCBA68634}">
      <dgm:prSet/>
      <dgm:spPr/>
      <dgm:t>
        <a:bodyPr/>
        <a:lstStyle/>
        <a:p>
          <a:endParaRPr lang="ru-RU" sz="2400"/>
        </a:p>
      </dgm:t>
    </dgm:pt>
    <dgm:pt modelId="{F9042C90-0A69-4518-9218-650EBEEE4C1C}">
      <dgm:prSet custT="1"/>
      <dgm:spPr/>
      <dgm:t>
        <a:bodyPr/>
        <a:lstStyle/>
        <a:p>
          <a:r>
            <a:rPr lang="ru-RU" sz="1800" b="1" dirty="0" smtClean="0"/>
            <a:t>Это этап зрелости. человек максимально свободен, обладает развитым внутренним миром и предельной ответственностью</a:t>
          </a:r>
          <a:endParaRPr lang="ru-RU" sz="1800" dirty="0"/>
        </a:p>
      </dgm:t>
    </dgm:pt>
    <dgm:pt modelId="{AE1CEFD4-FBCB-4C25-A352-8BCE3DE6EA64}" type="parTrans" cxnId="{B6D1A827-8E02-49A9-9124-76C2B8398C55}">
      <dgm:prSet/>
      <dgm:spPr/>
      <dgm:t>
        <a:bodyPr/>
        <a:lstStyle/>
        <a:p>
          <a:endParaRPr lang="ru-RU" sz="2400"/>
        </a:p>
      </dgm:t>
    </dgm:pt>
    <dgm:pt modelId="{AC207D08-F7C3-453C-A6A7-5E943BA4CCCB}" type="sibTrans" cxnId="{B6D1A827-8E02-49A9-9124-76C2B8398C55}">
      <dgm:prSet/>
      <dgm:spPr/>
      <dgm:t>
        <a:bodyPr/>
        <a:lstStyle/>
        <a:p>
          <a:endParaRPr lang="ru-RU" sz="2400"/>
        </a:p>
      </dgm:t>
    </dgm:pt>
    <dgm:pt modelId="{AE991618-592A-420F-9DB1-032691E5D4E6}" type="pres">
      <dgm:prSet presAssocID="{20A05867-7EBC-4AD8-B5CB-A4A87E8BE40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013D0B-E93B-4790-8A91-CD9EC5344E1C}" type="pres">
      <dgm:prSet presAssocID="{3F29F4AF-9EB8-4190-B154-EE2807E26A3F}" presName="comp" presStyleCnt="0"/>
      <dgm:spPr/>
    </dgm:pt>
    <dgm:pt modelId="{19CEE45A-DC9F-44DD-9E2A-C2D9AA3637AC}" type="pres">
      <dgm:prSet presAssocID="{3F29F4AF-9EB8-4190-B154-EE2807E26A3F}" presName="box" presStyleLbl="node1" presStyleIdx="0" presStyleCnt="5"/>
      <dgm:spPr/>
      <dgm:t>
        <a:bodyPr/>
        <a:lstStyle/>
        <a:p>
          <a:endParaRPr lang="ru-RU"/>
        </a:p>
      </dgm:t>
    </dgm:pt>
    <dgm:pt modelId="{6773AD49-440A-4D48-9FBE-2C30B18777C1}" type="pres">
      <dgm:prSet presAssocID="{3F29F4AF-9EB8-4190-B154-EE2807E26A3F}" presName="img" presStyleLbl="fgImgPlace1" presStyleIdx="0" presStyleCnt="5"/>
      <dgm:spPr/>
    </dgm:pt>
    <dgm:pt modelId="{2A973E84-71CE-47C2-8C18-6286EB651E49}" type="pres">
      <dgm:prSet presAssocID="{3F29F4AF-9EB8-4190-B154-EE2807E26A3F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99F5F-95AC-44C7-BF7D-8B9CD23EA487}" type="pres">
      <dgm:prSet presAssocID="{FE188ECB-C3D6-4C89-8691-12D519C14E58}" presName="spacer" presStyleCnt="0"/>
      <dgm:spPr/>
    </dgm:pt>
    <dgm:pt modelId="{03C26D5F-3DC6-4CD5-9367-72257E2CEFD9}" type="pres">
      <dgm:prSet presAssocID="{F862391A-4863-4B15-A5DF-4A6C511F447A}" presName="comp" presStyleCnt="0"/>
      <dgm:spPr/>
    </dgm:pt>
    <dgm:pt modelId="{8AF0BCFD-6340-4493-B621-DD2132AD5773}" type="pres">
      <dgm:prSet presAssocID="{F862391A-4863-4B15-A5DF-4A6C511F447A}" presName="box" presStyleLbl="node1" presStyleIdx="1" presStyleCnt="5"/>
      <dgm:spPr/>
      <dgm:t>
        <a:bodyPr/>
        <a:lstStyle/>
        <a:p>
          <a:endParaRPr lang="ru-RU"/>
        </a:p>
      </dgm:t>
    </dgm:pt>
    <dgm:pt modelId="{2396D0B6-8C7C-4988-B01B-01FAD683C251}" type="pres">
      <dgm:prSet presAssocID="{F862391A-4863-4B15-A5DF-4A6C511F447A}" presName="img" presStyleLbl="fgImgPlace1" presStyleIdx="1" presStyleCnt="5"/>
      <dgm:spPr/>
    </dgm:pt>
    <dgm:pt modelId="{A31296FF-398E-4E2F-B08A-E5F9D2DEAD44}" type="pres">
      <dgm:prSet presAssocID="{F862391A-4863-4B15-A5DF-4A6C511F447A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B7FD5-AA03-4A0E-9937-88FD765795E1}" type="pres">
      <dgm:prSet presAssocID="{6994548F-ACEF-4ED6-8A4C-4A389A1E847E}" presName="spacer" presStyleCnt="0"/>
      <dgm:spPr/>
    </dgm:pt>
    <dgm:pt modelId="{CC9F2B59-5ADA-48A1-9F5A-80AB7BE5E293}" type="pres">
      <dgm:prSet presAssocID="{B271706A-EEF7-4EE0-BA37-B775F2CD4328}" presName="comp" presStyleCnt="0"/>
      <dgm:spPr/>
    </dgm:pt>
    <dgm:pt modelId="{EA188AA4-A3A0-43C7-8EB8-C09928485205}" type="pres">
      <dgm:prSet presAssocID="{B271706A-EEF7-4EE0-BA37-B775F2CD4328}" presName="box" presStyleLbl="node1" presStyleIdx="2" presStyleCnt="5"/>
      <dgm:spPr/>
      <dgm:t>
        <a:bodyPr/>
        <a:lstStyle/>
        <a:p>
          <a:endParaRPr lang="ru-RU"/>
        </a:p>
      </dgm:t>
    </dgm:pt>
    <dgm:pt modelId="{A4942C95-413A-437B-A4C2-2F86E2DB1B81}" type="pres">
      <dgm:prSet presAssocID="{B271706A-EEF7-4EE0-BA37-B775F2CD4328}" presName="img" presStyleLbl="fgImgPlace1" presStyleIdx="2" presStyleCnt="5"/>
      <dgm:spPr/>
    </dgm:pt>
    <dgm:pt modelId="{2D74EBB2-A0AF-4F83-9AF5-8E179F6B8831}" type="pres">
      <dgm:prSet presAssocID="{B271706A-EEF7-4EE0-BA37-B775F2CD4328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869B2-9480-4244-BE2C-2FA68F6654C0}" type="pres">
      <dgm:prSet presAssocID="{F62D1A63-6407-47E7-A1D3-C34EA6D51C1F}" presName="spacer" presStyleCnt="0"/>
      <dgm:spPr/>
    </dgm:pt>
    <dgm:pt modelId="{2850C494-BCB4-49C4-B043-7E1D86E1EDC9}" type="pres">
      <dgm:prSet presAssocID="{E1081F62-77FB-447D-A14A-A6E2C52DDC39}" presName="comp" presStyleCnt="0"/>
      <dgm:spPr/>
    </dgm:pt>
    <dgm:pt modelId="{8E336389-2DF7-424B-9BEA-666E6F2EB986}" type="pres">
      <dgm:prSet presAssocID="{E1081F62-77FB-447D-A14A-A6E2C52DDC39}" presName="box" presStyleLbl="node1" presStyleIdx="3" presStyleCnt="5"/>
      <dgm:spPr/>
      <dgm:t>
        <a:bodyPr/>
        <a:lstStyle/>
        <a:p>
          <a:endParaRPr lang="ru-RU"/>
        </a:p>
      </dgm:t>
    </dgm:pt>
    <dgm:pt modelId="{8B0ED324-2550-4C31-93FE-2439C7914FC2}" type="pres">
      <dgm:prSet presAssocID="{E1081F62-77FB-447D-A14A-A6E2C52DDC39}" presName="img" presStyleLbl="fgImgPlace1" presStyleIdx="3" presStyleCnt="5"/>
      <dgm:spPr/>
    </dgm:pt>
    <dgm:pt modelId="{405659BD-988F-42DE-BFF0-EE5B239CC5A3}" type="pres">
      <dgm:prSet presAssocID="{E1081F62-77FB-447D-A14A-A6E2C52DDC39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5BA762-15BE-4C0A-BC73-750A1E99C140}" type="pres">
      <dgm:prSet presAssocID="{339420BB-F49E-4593-8680-BA84D6B8E74B}" presName="spacer" presStyleCnt="0"/>
      <dgm:spPr/>
    </dgm:pt>
    <dgm:pt modelId="{D516AE23-671D-45BA-8FE1-C357C8B63ED9}" type="pres">
      <dgm:prSet presAssocID="{1B28538B-64F7-40AB-916B-B31183F2CCC0}" presName="comp" presStyleCnt="0"/>
      <dgm:spPr/>
    </dgm:pt>
    <dgm:pt modelId="{5FD5AE2C-2996-4873-9B38-BD12E4DE6C83}" type="pres">
      <dgm:prSet presAssocID="{1B28538B-64F7-40AB-916B-B31183F2CCC0}" presName="box" presStyleLbl="node1" presStyleIdx="4" presStyleCnt="5"/>
      <dgm:spPr/>
      <dgm:t>
        <a:bodyPr/>
        <a:lstStyle/>
        <a:p>
          <a:endParaRPr lang="ru-RU"/>
        </a:p>
      </dgm:t>
    </dgm:pt>
    <dgm:pt modelId="{A2ABF207-6E5A-402B-BFFB-177720D9946A}" type="pres">
      <dgm:prSet presAssocID="{1B28538B-64F7-40AB-916B-B31183F2CCC0}" presName="img" presStyleLbl="fgImgPlace1" presStyleIdx="4" presStyleCnt="5"/>
      <dgm:spPr/>
    </dgm:pt>
    <dgm:pt modelId="{CA078999-6764-41D1-B3E5-88C88C27C5A9}" type="pres">
      <dgm:prSet presAssocID="{1B28538B-64F7-40AB-916B-B31183F2CCC0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3370F6-668D-4CFD-BC90-C5D81DF03CB7}" type="presOf" srcId="{F9042C90-0A69-4518-9218-650EBEEE4C1C}" destId="{CA078999-6764-41D1-B3E5-88C88C27C5A9}" srcOrd="1" destOrd="1" presId="urn:microsoft.com/office/officeart/2005/8/layout/vList4#2"/>
    <dgm:cxn modelId="{27CD6F5D-2CD2-4F6E-99DC-5EA858CC7970}" type="presOf" srcId="{3F29F4AF-9EB8-4190-B154-EE2807E26A3F}" destId="{2A973E84-71CE-47C2-8C18-6286EB651E49}" srcOrd="1" destOrd="0" presId="urn:microsoft.com/office/officeart/2005/8/layout/vList4#2"/>
    <dgm:cxn modelId="{D6DA9AC6-4992-4126-9727-A7187B26BC3B}" type="presOf" srcId="{1B28538B-64F7-40AB-916B-B31183F2CCC0}" destId="{CA078999-6764-41D1-B3E5-88C88C27C5A9}" srcOrd="1" destOrd="0" presId="urn:microsoft.com/office/officeart/2005/8/layout/vList4#2"/>
    <dgm:cxn modelId="{D8D30F75-75D2-4D3F-9A2C-5FD9EEF69563}" type="presOf" srcId="{BBD2339C-6783-4CF9-BCEE-598223B9D341}" destId="{2D74EBB2-A0AF-4F83-9AF5-8E179F6B8831}" srcOrd="1" destOrd="1" presId="urn:microsoft.com/office/officeart/2005/8/layout/vList4#2"/>
    <dgm:cxn modelId="{66C4523C-BD72-4729-9AFC-B7948D669E19}" type="presOf" srcId="{2545B784-A3E2-4DCB-A53B-6D411201F30A}" destId="{405659BD-988F-42DE-BFF0-EE5B239CC5A3}" srcOrd="1" destOrd="1" presId="urn:microsoft.com/office/officeart/2005/8/layout/vList4#2"/>
    <dgm:cxn modelId="{5718C418-D709-41D9-A518-22D12CEA50CA}" type="presOf" srcId="{FEF0826B-7207-4155-A613-77FE5118F34A}" destId="{A31296FF-398E-4E2F-B08A-E5F9D2DEAD44}" srcOrd="1" destOrd="1" presId="urn:microsoft.com/office/officeart/2005/8/layout/vList4#2"/>
    <dgm:cxn modelId="{E22721CC-AAAF-4EA5-A1B7-92FE5019DC02}" type="presOf" srcId="{B271706A-EEF7-4EE0-BA37-B775F2CD4328}" destId="{EA188AA4-A3A0-43C7-8EB8-C09928485205}" srcOrd="0" destOrd="0" presId="urn:microsoft.com/office/officeart/2005/8/layout/vList4#2"/>
    <dgm:cxn modelId="{29344721-6AF5-4C85-8B63-533595E5886D}" type="presOf" srcId="{20A05867-7EBC-4AD8-B5CB-A4A87E8BE40C}" destId="{AE991618-592A-420F-9DB1-032691E5D4E6}" srcOrd="0" destOrd="0" presId="urn:microsoft.com/office/officeart/2005/8/layout/vList4#2"/>
    <dgm:cxn modelId="{B0689F35-D486-42E5-8AD6-DD8F877A4C72}" type="presOf" srcId="{E1081F62-77FB-447D-A14A-A6E2C52DDC39}" destId="{405659BD-988F-42DE-BFF0-EE5B239CC5A3}" srcOrd="1" destOrd="0" presId="urn:microsoft.com/office/officeart/2005/8/layout/vList4#2"/>
    <dgm:cxn modelId="{44F38967-A8D3-4328-B071-D9EAED0D99AA}" type="presOf" srcId="{F862391A-4863-4B15-A5DF-4A6C511F447A}" destId="{8AF0BCFD-6340-4493-B621-DD2132AD5773}" srcOrd="0" destOrd="0" presId="urn:microsoft.com/office/officeart/2005/8/layout/vList4#2"/>
    <dgm:cxn modelId="{74081D74-7C52-484B-A881-02619F5DB355}" srcId="{20A05867-7EBC-4AD8-B5CB-A4A87E8BE40C}" destId="{B271706A-EEF7-4EE0-BA37-B775F2CD4328}" srcOrd="2" destOrd="0" parTransId="{4F6A3BA2-DD2D-4A5D-A73E-166EB4C84902}" sibTransId="{F62D1A63-6407-47E7-A1D3-C34EA6D51C1F}"/>
    <dgm:cxn modelId="{A2FA0329-BD6E-4D73-8B1E-A72383D8051D}" srcId="{20A05867-7EBC-4AD8-B5CB-A4A87E8BE40C}" destId="{E1081F62-77FB-447D-A14A-A6E2C52DDC39}" srcOrd="3" destOrd="0" parTransId="{B6D2F623-3C6F-4A2D-B080-233B4ECBCA35}" sibTransId="{339420BB-F49E-4593-8680-BA84D6B8E74B}"/>
    <dgm:cxn modelId="{44EC3A2F-7C77-47D4-B21D-6C26BC30437A}" srcId="{20A05867-7EBC-4AD8-B5CB-A4A87E8BE40C}" destId="{3F29F4AF-9EB8-4190-B154-EE2807E26A3F}" srcOrd="0" destOrd="0" parTransId="{3FF84DA3-4C5F-4410-B28F-AAF35E6A2FA2}" sibTransId="{FE188ECB-C3D6-4C89-8691-12D519C14E58}"/>
    <dgm:cxn modelId="{C0286C1D-AB2D-41B0-88AE-2C6E56B57CB2}" type="presOf" srcId="{F862391A-4863-4B15-A5DF-4A6C511F447A}" destId="{A31296FF-398E-4E2F-B08A-E5F9D2DEAD44}" srcOrd="1" destOrd="0" presId="urn:microsoft.com/office/officeart/2005/8/layout/vList4#2"/>
    <dgm:cxn modelId="{963A18CA-3A60-4B89-9674-86306293BB3B}" type="presOf" srcId="{B271706A-EEF7-4EE0-BA37-B775F2CD4328}" destId="{2D74EBB2-A0AF-4F83-9AF5-8E179F6B8831}" srcOrd="1" destOrd="0" presId="urn:microsoft.com/office/officeart/2005/8/layout/vList4#2"/>
    <dgm:cxn modelId="{604EB3EB-A8A6-4D1B-B13F-A1A67625CEB0}" srcId="{3F29F4AF-9EB8-4190-B154-EE2807E26A3F}" destId="{3D750923-42E2-4FDF-B5B2-10803ECD402C}" srcOrd="0" destOrd="0" parTransId="{A72323E3-063A-470D-87F3-68B481E5EEDA}" sibTransId="{452A2D8D-00A9-4E56-86E3-232E3A6DEEBE}"/>
    <dgm:cxn modelId="{B23BA763-F64F-4A48-AC59-3C1B9439B0A1}" srcId="{B271706A-EEF7-4EE0-BA37-B775F2CD4328}" destId="{BBD2339C-6783-4CF9-BCEE-598223B9D341}" srcOrd="0" destOrd="0" parTransId="{343A243B-9ED5-4268-9E33-52400C342E7D}" sibTransId="{DDF258B8-82FB-4223-B254-AA06708BD44B}"/>
    <dgm:cxn modelId="{5C35C699-4874-4675-8CBE-7FC6A4EE3462}" srcId="{F862391A-4863-4B15-A5DF-4A6C511F447A}" destId="{FEF0826B-7207-4155-A613-77FE5118F34A}" srcOrd="0" destOrd="0" parTransId="{37E19E88-7BEA-4F0F-A178-F0D14AC66B42}" sibTransId="{5D0211E2-4FAE-4F30-B2B1-6A0AE08C171B}"/>
    <dgm:cxn modelId="{FC1EB888-2DE9-4D28-8E11-B11A4A3E2AAA}" type="presOf" srcId="{F9042C90-0A69-4518-9218-650EBEEE4C1C}" destId="{5FD5AE2C-2996-4873-9B38-BD12E4DE6C83}" srcOrd="0" destOrd="1" presId="urn:microsoft.com/office/officeart/2005/8/layout/vList4#2"/>
    <dgm:cxn modelId="{489AD12B-1A78-4EC7-A147-BB3BCBA68634}" srcId="{E1081F62-77FB-447D-A14A-A6E2C52DDC39}" destId="{2545B784-A3E2-4DCB-A53B-6D411201F30A}" srcOrd="0" destOrd="0" parTransId="{9FFA6D4A-270F-491F-886A-3B837685841A}" sibTransId="{B02E47DA-60A2-4B0C-83FE-3B5EBFC1F597}"/>
    <dgm:cxn modelId="{3FC120B5-9B9F-4004-ABA8-E74056F7444B}" type="presOf" srcId="{3D750923-42E2-4FDF-B5B2-10803ECD402C}" destId="{19CEE45A-DC9F-44DD-9E2A-C2D9AA3637AC}" srcOrd="0" destOrd="1" presId="urn:microsoft.com/office/officeart/2005/8/layout/vList4#2"/>
    <dgm:cxn modelId="{1AD9B643-F5F4-4064-815D-B7EC0A0E9928}" type="presOf" srcId="{3F29F4AF-9EB8-4190-B154-EE2807E26A3F}" destId="{19CEE45A-DC9F-44DD-9E2A-C2D9AA3637AC}" srcOrd="0" destOrd="0" presId="urn:microsoft.com/office/officeart/2005/8/layout/vList4#2"/>
    <dgm:cxn modelId="{EFF24753-5DFB-4E74-B1B4-C6F2779DDD9F}" type="presOf" srcId="{3D750923-42E2-4FDF-B5B2-10803ECD402C}" destId="{2A973E84-71CE-47C2-8C18-6286EB651E49}" srcOrd="1" destOrd="1" presId="urn:microsoft.com/office/officeart/2005/8/layout/vList4#2"/>
    <dgm:cxn modelId="{3D86316A-6E1B-481A-BEC2-BB3A108A3B36}" srcId="{20A05867-7EBC-4AD8-B5CB-A4A87E8BE40C}" destId="{1B28538B-64F7-40AB-916B-B31183F2CCC0}" srcOrd="4" destOrd="0" parTransId="{F0D305EB-949F-4288-8513-D67E6E3F3107}" sibTransId="{EEBBF4DB-5254-4C87-98AB-5199C2A42E82}"/>
    <dgm:cxn modelId="{D2BF87EB-42B2-40DF-B5CF-8B44057F2C88}" type="presOf" srcId="{1B28538B-64F7-40AB-916B-B31183F2CCC0}" destId="{5FD5AE2C-2996-4873-9B38-BD12E4DE6C83}" srcOrd="0" destOrd="0" presId="urn:microsoft.com/office/officeart/2005/8/layout/vList4#2"/>
    <dgm:cxn modelId="{774C0018-E23F-409B-B1E8-A6BD488FCBCB}" type="presOf" srcId="{FEF0826B-7207-4155-A613-77FE5118F34A}" destId="{8AF0BCFD-6340-4493-B621-DD2132AD5773}" srcOrd="0" destOrd="1" presId="urn:microsoft.com/office/officeart/2005/8/layout/vList4#2"/>
    <dgm:cxn modelId="{7CBE1F2F-C8BE-4E75-AF35-6451A3F668BB}" type="presOf" srcId="{2545B784-A3E2-4DCB-A53B-6D411201F30A}" destId="{8E336389-2DF7-424B-9BEA-666E6F2EB986}" srcOrd="0" destOrd="1" presId="urn:microsoft.com/office/officeart/2005/8/layout/vList4#2"/>
    <dgm:cxn modelId="{87E7D07D-221D-4AEC-8D93-0D222BA02A7E}" type="presOf" srcId="{BBD2339C-6783-4CF9-BCEE-598223B9D341}" destId="{EA188AA4-A3A0-43C7-8EB8-C09928485205}" srcOrd="0" destOrd="1" presId="urn:microsoft.com/office/officeart/2005/8/layout/vList4#2"/>
    <dgm:cxn modelId="{B6D1A827-8E02-49A9-9124-76C2B8398C55}" srcId="{1B28538B-64F7-40AB-916B-B31183F2CCC0}" destId="{F9042C90-0A69-4518-9218-650EBEEE4C1C}" srcOrd="0" destOrd="0" parTransId="{AE1CEFD4-FBCB-4C25-A352-8BCE3DE6EA64}" sibTransId="{AC207D08-F7C3-453C-A6A7-5E943BA4CCCB}"/>
    <dgm:cxn modelId="{F0A4C879-ED4C-4868-AEA0-DCFBDFCBCA9C}" srcId="{20A05867-7EBC-4AD8-B5CB-A4A87E8BE40C}" destId="{F862391A-4863-4B15-A5DF-4A6C511F447A}" srcOrd="1" destOrd="0" parTransId="{00389448-4ACA-4328-978D-0A168C31B0AD}" sibTransId="{6994548F-ACEF-4ED6-8A4C-4A389A1E847E}"/>
    <dgm:cxn modelId="{CB5B4F21-F45E-4B6D-BC14-4A32ACA4F617}" type="presOf" srcId="{E1081F62-77FB-447D-A14A-A6E2C52DDC39}" destId="{8E336389-2DF7-424B-9BEA-666E6F2EB986}" srcOrd="0" destOrd="0" presId="urn:microsoft.com/office/officeart/2005/8/layout/vList4#2"/>
    <dgm:cxn modelId="{C268D902-F6C9-4144-A7C2-13F5B509E5B3}" type="presParOf" srcId="{AE991618-592A-420F-9DB1-032691E5D4E6}" destId="{CC013D0B-E93B-4790-8A91-CD9EC5344E1C}" srcOrd="0" destOrd="0" presId="urn:microsoft.com/office/officeart/2005/8/layout/vList4#2"/>
    <dgm:cxn modelId="{3E74CBB0-456A-47DB-9671-F6E87C0D6479}" type="presParOf" srcId="{CC013D0B-E93B-4790-8A91-CD9EC5344E1C}" destId="{19CEE45A-DC9F-44DD-9E2A-C2D9AA3637AC}" srcOrd="0" destOrd="0" presId="urn:microsoft.com/office/officeart/2005/8/layout/vList4#2"/>
    <dgm:cxn modelId="{9C992808-F069-46BE-B1D1-F8B838D88E3C}" type="presParOf" srcId="{CC013D0B-E93B-4790-8A91-CD9EC5344E1C}" destId="{6773AD49-440A-4D48-9FBE-2C30B18777C1}" srcOrd="1" destOrd="0" presId="urn:microsoft.com/office/officeart/2005/8/layout/vList4#2"/>
    <dgm:cxn modelId="{FF0DBA23-8199-4C04-9B31-B74CD5BB6D2C}" type="presParOf" srcId="{CC013D0B-E93B-4790-8A91-CD9EC5344E1C}" destId="{2A973E84-71CE-47C2-8C18-6286EB651E49}" srcOrd="2" destOrd="0" presId="urn:microsoft.com/office/officeart/2005/8/layout/vList4#2"/>
    <dgm:cxn modelId="{7562698D-8F6E-4548-BF5A-6B1B97006953}" type="presParOf" srcId="{AE991618-592A-420F-9DB1-032691E5D4E6}" destId="{AAD99F5F-95AC-44C7-BF7D-8B9CD23EA487}" srcOrd="1" destOrd="0" presId="urn:microsoft.com/office/officeart/2005/8/layout/vList4#2"/>
    <dgm:cxn modelId="{20DD9EFF-A4BC-4A84-8C83-D2B38D198AC2}" type="presParOf" srcId="{AE991618-592A-420F-9DB1-032691E5D4E6}" destId="{03C26D5F-3DC6-4CD5-9367-72257E2CEFD9}" srcOrd="2" destOrd="0" presId="urn:microsoft.com/office/officeart/2005/8/layout/vList4#2"/>
    <dgm:cxn modelId="{DEA5A53C-F488-446F-B56C-8FB8C16824CF}" type="presParOf" srcId="{03C26D5F-3DC6-4CD5-9367-72257E2CEFD9}" destId="{8AF0BCFD-6340-4493-B621-DD2132AD5773}" srcOrd="0" destOrd="0" presId="urn:microsoft.com/office/officeart/2005/8/layout/vList4#2"/>
    <dgm:cxn modelId="{092FF26E-D2F3-4090-B779-31EF6A583D77}" type="presParOf" srcId="{03C26D5F-3DC6-4CD5-9367-72257E2CEFD9}" destId="{2396D0B6-8C7C-4988-B01B-01FAD683C251}" srcOrd="1" destOrd="0" presId="urn:microsoft.com/office/officeart/2005/8/layout/vList4#2"/>
    <dgm:cxn modelId="{4860A98E-3C45-463D-96D9-E6445788BDD9}" type="presParOf" srcId="{03C26D5F-3DC6-4CD5-9367-72257E2CEFD9}" destId="{A31296FF-398E-4E2F-B08A-E5F9D2DEAD44}" srcOrd="2" destOrd="0" presId="urn:microsoft.com/office/officeart/2005/8/layout/vList4#2"/>
    <dgm:cxn modelId="{BFAB2A3C-9956-434E-8F7A-242AADDB67F2}" type="presParOf" srcId="{AE991618-592A-420F-9DB1-032691E5D4E6}" destId="{5E7B7FD5-AA03-4A0E-9937-88FD765795E1}" srcOrd="3" destOrd="0" presId="urn:microsoft.com/office/officeart/2005/8/layout/vList4#2"/>
    <dgm:cxn modelId="{55612E1C-24A8-4A69-94F8-C4A80F8B2DE9}" type="presParOf" srcId="{AE991618-592A-420F-9DB1-032691E5D4E6}" destId="{CC9F2B59-5ADA-48A1-9F5A-80AB7BE5E293}" srcOrd="4" destOrd="0" presId="urn:microsoft.com/office/officeart/2005/8/layout/vList4#2"/>
    <dgm:cxn modelId="{6A939748-C1E1-4E2A-B55F-C06B25056D27}" type="presParOf" srcId="{CC9F2B59-5ADA-48A1-9F5A-80AB7BE5E293}" destId="{EA188AA4-A3A0-43C7-8EB8-C09928485205}" srcOrd="0" destOrd="0" presId="urn:microsoft.com/office/officeart/2005/8/layout/vList4#2"/>
    <dgm:cxn modelId="{F6CDBC31-3198-419C-83B0-339F2151D1BE}" type="presParOf" srcId="{CC9F2B59-5ADA-48A1-9F5A-80AB7BE5E293}" destId="{A4942C95-413A-437B-A4C2-2F86E2DB1B81}" srcOrd="1" destOrd="0" presId="urn:microsoft.com/office/officeart/2005/8/layout/vList4#2"/>
    <dgm:cxn modelId="{B8E89EFA-9878-43E2-BC03-E87800C2A8A1}" type="presParOf" srcId="{CC9F2B59-5ADA-48A1-9F5A-80AB7BE5E293}" destId="{2D74EBB2-A0AF-4F83-9AF5-8E179F6B8831}" srcOrd="2" destOrd="0" presId="urn:microsoft.com/office/officeart/2005/8/layout/vList4#2"/>
    <dgm:cxn modelId="{ACB93128-73CD-4D13-AFB1-1A264ED1BC8E}" type="presParOf" srcId="{AE991618-592A-420F-9DB1-032691E5D4E6}" destId="{CDB869B2-9480-4244-BE2C-2FA68F6654C0}" srcOrd="5" destOrd="0" presId="urn:microsoft.com/office/officeart/2005/8/layout/vList4#2"/>
    <dgm:cxn modelId="{070D5F4C-1F6D-45BA-9889-7D0FAC20A5AB}" type="presParOf" srcId="{AE991618-592A-420F-9DB1-032691E5D4E6}" destId="{2850C494-BCB4-49C4-B043-7E1D86E1EDC9}" srcOrd="6" destOrd="0" presId="urn:microsoft.com/office/officeart/2005/8/layout/vList4#2"/>
    <dgm:cxn modelId="{6490D033-E928-4DF9-9FE4-9F67BCF674FD}" type="presParOf" srcId="{2850C494-BCB4-49C4-B043-7E1D86E1EDC9}" destId="{8E336389-2DF7-424B-9BEA-666E6F2EB986}" srcOrd="0" destOrd="0" presId="urn:microsoft.com/office/officeart/2005/8/layout/vList4#2"/>
    <dgm:cxn modelId="{791D99C2-D88B-4B9B-B666-4F091685FC18}" type="presParOf" srcId="{2850C494-BCB4-49C4-B043-7E1D86E1EDC9}" destId="{8B0ED324-2550-4C31-93FE-2439C7914FC2}" srcOrd="1" destOrd="0" presId="urn:microsoft.com/office/officeart/2005/8/layout/vList4#2"/>
    <dgm:cxn modelId="{53E5CD70-51F2-4499-BDA5-F68721B7140A}" type="presParOf" srcId="{2850C494-BCB4-49C4-B043-7E1D86E1EDC9}" destId="{405659BD-988F-42DE-BFF0-EE5B239CC5A3}" srcOrd="2" destOrd="0" presId="urn:microsoft.com/office/officeart/2005/8/layout/vList4#2"/>
    <dgm:cxn modelId="{D8FDCA93-4161-4525-B8E5-5F62B8CA4F51}" type="presParOf" srcId="{AE991618-592A-420F-9DB1-032691E5D4E6}" destId="{735BA762-15BE-4C0A-BC73-750A1E99C140}" srcOrd="7" destOrd="0" presId="urn:microsoft.com/office/officeart/2005/8/layout/vList4#2"/>
    <dgm:cxn modelId="{7A7453F7-9131-4282-AE2A-4B678681EBD3}" type="presParOf" srcId="{AE991618-592A-420F-9DB1-032691E5D4E6}" destId="{D516AE23-671D-45BA-8FE1-C357C8B63ED9}" srcOrd="8" destOrd="0" presId="urn:microsoft.com/office/officeart/2005/8/layout/vList4#2"/>
    <dgm:cxn modelId="{CD0AB8A2-1C72-4ACD-AADF-24B82FDF1BF5}" type="presParOf" srcId="{D516AE23-671D-45BA-8FE1-C357C8B63ED9}" destId="{5FD5AE2C-2996-4873-9B38-BD12E4DE6C83}" srcOrd="0" destOrd="0" presId="urn:microsoft.com/office/officeart/2005/8/layout/vList4#2"/>
    <dgm:cxn modelId="{5A75B475-3ED8-4008-8D7B-B2E5FDDC05AB}" type="presParOf" srcId="{D516AE23-671D-45BA-8FE1-C357C8B63ED9}" destId="{A2ABF207-6E5A-402B-BFFB-177720D9946A}" srcOrd="1" destOrd="0" presId="urn:microsoft.com/office/officeart/2005/8/layout/vList4#2"/>
    <dgm:cxn modelId="{486C2D90-6488-4007-AC9B-CC6909B35A73}" type="presParOf" srcId="{D516AE23-671D-45BA-8FE1-C357C8B63ED9}" destId="{CA078999-6764-41D1-B3E5-88C88C27C5A9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10FF6-2DDF-4BA8-8F26-2960C68C7EC9}">
      <dsp:nvSpPr>
        <dsp:cNvPr id="0" name=""/>
        <dsp:cNvSpPr/>
      </dsp:nvSpPr>
      <dsp:spPr>
        <a:xfrm rot="16200000">
          <a:off x="803677" y="-803677"/>
          <a:ext cx="2750363" cy="4357718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Ситуативное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Восприятие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временных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интервалов</a:t>
          </a:r>
          <a:endParaRPr lang="ru-RU" sz="2800" kern="1200" dirty="0"/>
        </a:p>
      </dsp:txBody>
      <dsp:txXfrm rot="5400000">
        <a:off x="-1" y="1"/>
        <a:ext cx="4357718" cy="2062772"/>
      </dsp:txXfrm>
    </dsp:sp>
    <dsp:sp modelId="{9C81CFB9-0B87-4CA1-9403-1C4770CB2B49}">
      <dsp:nvSpPr>
        <dsp:cNvPr id="0" name=""/>
        <dsp:cNvSpPr/>
      </dsp:nvSpPr>
      <dsp:spPr>
        <a:xfrm>
          <a:off x="4357718" y="0"/>
          <a:ext cx="4357718" cy="2750363"/>
        </a:xfrm>
        <a:prstGeom prst="round1Rect">
          <a:avLst/>
        </a:prstGeom>
        <a:solidFill>
          <a:schemeClr val="accent4">
            <a:hueOff val="-2757287"/>
            <a:satOff val="15482"/>
            <a:lumOff val="-719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Биографическое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Жизнь индивида в целом</a:t>
          </a:r>
          <a:endParaRPr lang="ru-RU" sz="2800" kern="1200" dirty="0"/>
        </a:p>
      </dsp:txBody>
      <dsp:txXfrm>
        <a:off x="4357718" y="0"/>
        <a:ext cx="4357718" cy="2062772"/>
      </dsp:txXfrm>
    </dsp:sp>
    <dsp:sp modelId="{D5688513-C43E-4326-8439-48E8AFA262A0}">
      <dsp:nvSpPr>
        <dsp:cNvPr id="0" name=""/>
        <dsp:cNvSpPr/>
      </dsp:nvSpPr>
      <dsp:spPr>
        <a:xfrm rot="10800000">
          <a:off x="0" y="2750363"/>
          <a:ext cx="4357718" cy="2750363"/>
        </a:xfrm>
        <a:prstGeom prst="round1Rect">
          <a:avLst/>
        </a:prstGeom>
        <a:solidFill>
          <a:schemeClr val="accent4">
            <a:hueOff val="-5514574"/>
            <a:satOff val="30963"/>
            <a:lumOff val="-1437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Историческое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События, которые были до жизни индивида и будут после его смерти</a:t>
          </a:r>
          <a:endParaRPr lang="ru-RU" sz="2800" kern="1200" dirty="0"/>
        </a:p>
      </dsp:txBody>
      <dsp:txXfrm rot="10800000">
        <a:off x="0" y="3437953"/>
        <a:ext cx="4357718" cy="2062772"/>
      </dsp:txXfrm>
    </dsp:sp>
    <dsp:sp modelId="{DCDD7E08-DE23-45C9-AFFD-A86FBD3B3FBB}">
      <dsp:nvSpPr>
        <dsp:cNvPr id="0" name=""/>
        <dsp:cNvSpPr/>
      </dsp:nvSpPr>
      <dsp:spPr>
        <a:xfrm rot="5400000">
          <a:off x="5161395" y="1946685"/>
          <a:ext cx="2750363" cy="4357718"/>
        </a:xfrm>
        <a:prstGeom prst="round1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Социальное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Этапы усвоения социального опыта, фиксирует этапы социализации личности</a:t>
          </a:r>
          <a:endParaRPr lang="ru-RU" sz="2800" kern="1200" dirty="0"/>
        </a:p>
      </dsp:txBody>
      <dsp:txXfrm rot="-5400000">
        <a:off x="4357717" y="3437953"/>
        <a:ext cx="4357718" cy="2062772"/>
      </dsp:txXfrm>
    </dsp:sp>
    <dsp:sp modelId="{BA81CF51-C856-414E-9D5F-32BA66C87D2A}">
      <dsp:nvSpPr>
        <dsp:cNvPr id="0" name=""/>
        <dsp:cNvSpPr/>
      </dsp:nvSpPr>
      <dsp:spPr>
        <a:xfrm>
          <a:off x="3050402" y="2062772"/>
          <a:ext cx="2614630" cy="1375181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Время</a:t>
          </a: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3117533" y="2129903"/>
        <a:ext cx="2480368" cy="124091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979CB-3331-4AF0-8ED9-757D8D31BFBB}">
      <dsp:nvSpPr>
        <dsp:cNvPr id="0" name=""/>
        <dsp:cNvSpPr/>
      </dsp:nvSpPr>
      <dsp:spPr>
        <a:xfrm rot="16200000">
          <a:off x="500065" y="15"/>
          <a:ext cx="3641091" cy="3641091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Потребность в самоуважении</a:t>
          </a:r>
          <a:endParaRPr lang="ru-RU" sz="3000" kern="1200" dirty="0"/>
        </a:p>
      </dsp:txBody>
      <dsp:txXfrm rot="5400000">
        <a:off x="500066" y="910287"/>
        <a:ext cx="3003900" cy="1820545"/>
      </dsp:txXfrm>
    </dsp:sp>
    <dsp:sp modelId="{DEE64939-6993-4845-8223-7240557E280D}">
      <dsp:nvSpPr>
        <dsp:cNvPr id="0" name=""/>
        <dsp:cNvSpPr/>
      </dsp:nvSpPr>
      <dsp:spPr>
        <a:xfrm rot="5400000">
          <a:off x="4074178" y="0"/>
          <a:ext cx="3641091" cy="3641091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Требования общества</a:t>
          </a:r>
          <a:endParaRPr lang="ru-RU" sz="3000" kern="1200" dirty="0"/>
        </a:p>
      </dsp:txBody>
      <dsp:txXfrm rot="-5400000">
        <a:off x="4711370" y="910273"/>
        <a:ext cx="3003900" cy="182054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48CAA-398D-40DC-A75B-6B8A3A133024}">
      <dsp:nvSpPr>
        <dsp:cNvPr id="0" name=""/>
        <dsp:cNvSpPr/>
      </dsp:nvSpPr>
      <dsp:spPr>
        <a:xfrm>
          <a:off x="87455" y="0"/>
          <a:ext cx="3364306" cy="320577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9603" tIns="45720" rIns="309603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Я-идеаль-ное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0146" y="469475"/>
        <a:ext cx="2378924" cy="2266823"/>
      </dsp:txXfrm>
    </dsp:sp>
    <dsp:sp modelId="{DFC128A4-B468-48D8-86B9-75218A828596}">
      <dsp:nvSpPr>
        <dsp:cNvPr id="0" name=""/>
        <dsp:cNvSpPr/>
      </dsp:nvSpPr>
      <dsp:spPr>
        <a:xfrm>
          <a:off x="3277476" y="1146990"/>
          <a:ext cx="2841506" cy="205975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9603" tIns="25400" rIns="309603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Я-реальное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93605" y="1448634"/>
        <a:ext cx="2009248" cy="145646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979CB-3331-4AF0-8ED9-757D8D31BFBB}">
      <dsp:nvSpPr>
        <dsp:cNvPr id="0" name=""/>
        <dsp:cNvSpPr/>
      </dsp:nvSpPr>
      <dsp:spPr>
        <a:xfrm rot="16200000">
          <a:off x="500065" y="15"/>
          <a:ext cx="3641091" cy="3641091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Потребность в самоуважении</a:t>
          </a:r>
          <a:endParaRPr lang="ru-RU" sz="3000" kern="1200" dirty="0"/>
        </a:p>
      </dsp:txBody>
      <dsp:txXfrm rot="5400000">
        <a:off x="500066" y="910287"/>
        <a:ext cx="3003900" cy="1820545"/>
      </dsp:txXfrm>
    </dsp:sp>
    <dsp:sp modelId="{DEE64939-6993-4845-8223-7240557E280D}">
      <dsp:nvSpPr>
        <dsp:cNvPr id="0" name=""/>
        <dsp:cNvSpPr/>
      </dsp:nvSpPr>
      <dsp:spPr>
        <a:xfrm rot="5400000">
          <a:off x="4074178" y="0"/>
          <a:ext cx="3641091" cy="3641091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Требования общества</a:t>
          </a:r>
          <a:endParaRPr lang="ru-RU" sz="3000" kern="1200" dirty="0"/>
        </a:p>
      </dsp:txBody>
      <dsp:txXfrm rot="-5400000">
        <a:off x="4711370" y="910273"/>
        <a:ext cx="3003900" cy="182054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48CAA-398D-40DC-A75B-6B8A3A133024}">
      <dsp:nvSpPr>
        <dsp:cNvPr id="0" name=""/>
        <dsp:cNvSpPr/>
      </dsp:nvSpPr>
      <dsp:spPr>
        <a:xfrm>
          <a:off x="124384" y="263994"/>
          <a:ext cx="3425279" cy="22283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38107" tIns="30480" rIns="33810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Я-идеальное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6004" y="590331"/>
        <a:ext cx="2422039" cy="1575695"/>
      </dsp:txXfrm>
    </dsp:sp>
    <dsp:sp modelId="{DFC128A4-B468-48D8-86B9-75218A828596}">
      <dsp:nvSpPr>
        <dsp:cNvPr id="0" name=""/>
        <dsp:cNvSpPr/>
      </dsp:nvSpPr>
      <dsp:spPr>
        <a:xfrm>
          <a:off x="3040562" y="389140"/>
          <a:ext cx="3103105" cy="21032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38107" tIns="30480" rIns="33810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Я-реальное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95001" y="697150"/>
        <a:ext cx="2194227" cy="14872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AD44C-2D72-44E4-A2E8-0173A816E231}">
      <dsp:nvSpPr>
        <dsp:cNvPr id="0" name=""/>
        <dsp:cNvSpPr/>
      </dsp:nvSpPr>
      <dsp:spPr>
        <a:xfrm>
          <a:off x="3195039" y="1885"/>
          <a:ext cx="5662327" cy="10569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i="1" kern="1200" dirty="0" smtClean="0"/>
            <a:t>Социализация преимущественно в семье</a:t>
          </a:r>
          <a:endParaRPr lang="ru-RU" sz="2800" i="1" kern="1200" dirty="0"/>
        </a:p>
      </dsp:txBody>
      <dsp:txXfrm>
        <a:off x="3195039" y="133999"/>
        <a:ext cx="5265985" cy="792684"/>
      </dsp:txXfrm>
    </dsp:sp>
    <dsp:sp modelId="{83BBF42A-4C23-4C42-8EE6-1DC6D4B472B7}">
      <dsp:nvSpPr>
        <dsp:cNvPr id="0" name=""/>
        <dsp:cNvSpPr/>
      </dsp:nvSpPr>
      <dsp:spPr>
        <a:xfrm>
          <a:off x="0" y="1885"/>
          <a:ext cx="3194125" cy="10569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Начальный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594" y="53479"/>
        <a:ext cx="3090937" cy="953724"/>
      </dsp:txXfrm>
    </dsp:sp>
    <dsp:sp modelId="{EB2E4319-5230-4702-8AE6-738080678D9D}">
      <dsp:nvSpPr>
        <dsp:cNvPr id="0" name=""/>
        <dsp:cNvSpPr/>
      </dsp:nvSpPr>
      <dsp:spPr>
        <a:xfrm>
          <a:off x="3249183" y="1164489"/>
          <a:ext cx="5604788" cy="10569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4352041"/>
            <a:satOff val="28525"/>
            <a:lumOff val="121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4352041"/>
              <a:satOff val="28525"/>
              <a:lumOff val="1219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i="1" kern="1200" dirty="0" smtClean="0"/>
            <a:t>Обучение в школе</a:t>
          </a:r>
          <a:endParaRPr lang="ru-RU" sz="3200" i="1" kern="1200" dirty="0"/>
        </a:p>
      </dsp:txBody>
      <dsp:txXfrm>
        <a:off x="3249183" y="1296603"/>
        <a:ext cx="5208446" cy="792684"/>
      </dsp:txXfrm>
    </dsp:sp>
    <dsp:sp modelId="{C1009040-E1DA-4E43-B194-5EFD13F68C0B}">
      <dsp:nvSpPr>
        <dsp:cNvPr id="0" name=""/>
        <dsp:cNvSpPr/>
      </dsp:nvSpPr>
      <dsp:spPr>
        <a:xfrm>
          <a:off x="0" y="1155970"/>
          <a:ext cx="3244875" cy="1056912"/>
        </a:xfrm>
        <a:prstGeom prst="roundRect">
          <a:avLst/>
        </a:prstGeom>
        <a:gradFill rotWithShape="0">
          <a:gsLst>
            <a:gs pos="0">
              <a:schemeClr val="accent4">
                <a:hueOff val="-4135930"/>
                <a:satOff val="23223"/>
                <a:lumOff val="-1078"/>
                <a:alphaOff val="0"/>
                <a:lumMod val="95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Средний 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594" y="1207564"/>
        <a:ext cx="3141687" cy="953724"/>
      </dsp:txXfrm>
    </dsp:sp>
    <dsp:sp modelId="{0E21C158-1669-423B-8DDD-A4C25B91E25C}">
      <dsp:nvSpPr>
        <dsp:cNvPr id="0" name=""/>
        <dsp:cNvSpPr/>
      </dsp:nvSpPr>
      <dsp:spPr>
        <a:xfrm>
          <a:off x="3249183" y="2327093"/>
          <a:ext cx="5604788" cy="12428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8704081"/>
              <a:satOff val="57049"/>
              <a:lumOff val="2439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/>
            <a:t>Социализация взрослого человека, осваивающего новые социальные  роли</a:t>
          </a:r>
          <a:endParaRPr lang="ru-RU" sz="2400" b="1" i="1" kern="1200" dirty="0"/>
        </a:p>
      </dsp:txBody>
      <dsp:txXfrm>
        <a:off x="3249183" y="2482455"/>
        <a:ext cx="5138702" cy="932173"/>
      </dsp:txXfrm>
    </dsp:sp>
    <dsp:sp modelId="{8FD1F404-306B-42C6-BF02-3246E0FA55AE}">
      <dsp:nvSpPr>
        <dsp:cNvPr id="0" name=""/>
        <dsp:cNvSpPr/>
      </dsp:nvSpPr>
      <dsp:spPr>
        <a:xfrm>
          <a:off x="0" y="2403058"/>
          <a:ext cx="3244875" cy="1056912"/>
        </a:xfrm>
        <a:prstGeom prst="roundRect">
          <a:avLst/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Завершающий</a:t>
          </a:r>
          <a:endParaRPr lang="ru-RU" sz="3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594" y="2454652"/>
        <a:ext cx="3141687" cy="9537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2E16A-E973-4CB7-810F-04ADBB9BDB69}">
      <dsp:nvSpPr>
        <dsp:cNvPr id="0" name=""/>
        <dsp:cNvSpPr/>
      </dsp:nvSpPr>
      <dsp:spPr>
        <a:xfrm>
          <a:off x="1998" y="0"/>
          <a:ext cx="209500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Государст</a:t>
          </a: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венная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политика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98" y="1625600"/>
        <a:ext cx="2095003" cy="1625600"/>
      </dsp:txXfrm>
    </dsp:sp>
    <dsp:sp modelId="{FF7BE4CC-EA40-414A-8498-08C309831D1F}">
      <dsp:nvSpPr>
        <dsp:cNvPr id="0" name=""/>
        <dsp:cNvSpPr/>
      </dsp:nvSpPr>
      <dsp:spPr>
        <a:xfrm>
          <a:off x="170172" y="174367"/>
          <a:ext cx="1758656" cy="1492256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B9728B9-9CFA-4772-93ED-CB9020252472}">
      <dsp:nvSpPr>
        <dsp:cNvPr id="0" name=""/>
        <dsp:cNvSpPr/>
      </dsp:nvSpPr>
      <dsp:spPr>
        <a:xfrm>
          <a:off x="2159851" y="0"/>
          <a:ext cx="209500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145353"/>
                <a:satOff val="17922"/>
                <a:lumOff val="20368"/>
                <a:alphaOff val="0"/>
                <a:lumMod val="95000"/>
              </a:schemeClr>
            </a:gs>
            <a:gs pos="100000">
              <a:schemeClr val="accent2">
                <a:shade val="50000"/>
                <a:hueOff val="145353"/>
                <a:satOff val="17922"/>
                <a:lumOff val="20368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Средства массовой информации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59851" y="1625600"/>
        <a:ext cx="2095003" cy="1625600"/>
      </dsp:txXfrm>
    </dsp:sp>
    <dsp:sp modelId="{5A423C91-944B-4421-852A-5CF5BA121043}">
      <dsp:nvSpPr>
        <dsp:cNvPr id="0" name=""/>
        <dsp:cNvSpPr/>
      </dsp:nvSpPr>
      <dsp:spPr>
        <a:xfrm>
          <a:off x="2286018" y="67212"/>
          <a:ext cx="1842669" cy="1706567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-5747"/>
                <a:satOff val="105"/>
                <a:lumOff val="-509"/>
                <a:alphaOff val="0"/>
                <a:lumMod val="95000"/>
              </a:schemeClr>
            </a:gs>
            <a:gs pos="100000">
              <a:schemeClr val="accent2">
                <a:tint val="50000"/>
                <a:hueOff val="-5747"/>
                <a:satOff val="105"/>
                <a:lumOff val="-50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3F1907F-6230-4670-BE59-CF36DD5242F7}">
      <dsp:nvSpPr>
        <dsp:cNvPr id="0" name=""/>
        <dsp:cNvSpPr/>
      </dsp:nvSpPr>
      <dsp:spPr>
        <a:xfrm>
          <a:off x="4317705" y="4225"/>
          <a:ext cx="209500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290706"/>
                <a:satOff val="35844"/>
                <a:lumOff val="40736"/>
                <a:alphaOff val="0"/>
                <a:lumMod val="95000"/>
              </a:schemeClr>
            </a:gs>
            <a:gs pos="100000">
              <a:schemeClr val="accent2">
                <a:shade val="50000"/>
                <a:hueOff val="290706"/>
                <a:satOff val="35844"/>
                <a:lumOff val="4073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Националь-ные</a:t>
          </a: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обычаи и традиции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17705" y="1629825"/>
        <a:ext cx="2095003" cy="1625600"/>
      </dsp:txXfrm>
    </dsp:sp>
    <dsp:sp modelId="{8826E9CB-4D89-4FEF-AAD7-2E45086FC883}">
      <dsp:nvSpPr>
        <dsp:cNvPr id="0" name=""/>
        <dsp:cNvSpPr/>
      </dsp:nvSpPr>
      <dsp:spPr>
        <a:xfrm>
          <a:off x="4443871" y="-4225"/>
          <a:ext cx="1842669" cy="1857894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-11495"/>
                <a:satOff val="210"/>
                <a:lumOff val="-1017"/>
                <a:alphaOff val="0"/>
                <a:lumMod val="95000"/>
              </a:schemeClr>
            </a:gs>
            <a:gs pos="100000">
              <a:schemeClr val="accent2">
                <a:tint val="50000"/>
                <a:hueOff val="-11495"/>
                <a:satOff val="210"/>
                <a:lumOff val="-101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7F9A954-0788-4902-98F1-87AA08FFF4C7}">
      <dsp:nvSpPr>
        <dsp:cNvPr id="0" name=""/>
        <dsp:cNvSpPr/>
      </dsp:nvSpPr>
      <dsp:spPr>
        <a:xfrm>
          <a:off x="6475558" y="0"/>
          <a:ext cx="209500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145353"/>
                <a:satOff val="17922"/>
                <a:lumOff val="20368"/>
                <a:alphaOff val="0"/>
                <a:lumMod val="95000"/>
              </a:schemeClr>
            </a:gs>
            <a:gs pos="100000">
              <a:schemeClr val="accent2">
                <a:shade val="50000"/>
                <a:hueOff val="145353"/>
                <a:satOff val="17922"/>
                <a:lumOff val="20368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Образование и </a:t>
          </a:r>
          <a:r>
            <a:rPr lang="ru-RU" sz="2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самовоспи-тание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75558" y="1625600"/>
        <a:ext cx="2095003" cy="1625600"/>
      </dsp:txXfrm>
    </dsp:sp>
    <dsp:sp modelId="{8EB1167B-A913-4954-B349-57EE06AB903C}">
      <dsp:nvSpPr>
        <dsp:cNvPr id="0" name=""/>
        <dsp:cNvSpPr/>
      </dsp:nvSpPr>
      <dsp:spPr>
        <a:xfrm>
          <a:off x="6572297" y="138647"/>
          <a:ext cx="1901525" cy="1563697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-17242"/>
                <a:satOff val="315"/>
                <a:lumOff val="-1526"/>
                <a:alphaOff val="0"/>
                <a:lumMod val="95000"/>
              </a:schemeClr>
            </a:gs>
            <a:gs pos="100000">
              <a:schemeClr val="accent2">
                <a:tint val="50000"/>
                <a:hueOff val="-17242"/>
                <a:satOff val="315"/>
                <a:lumOff val="-152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EBA74BD-6E13-4EEA-AACC-D6506896FA83}">
      <dsp:nvSpPr>
        <dsp:cNvPr id="0" name=""/>
        <dsp:cNvSpPr/>
      </dsp:nvSpPr>
      <dsp:spPr>
        <a:xfrm>
          <a:off x="342902" y="3047998"/>
          <a:ext cx="7886755" cy="1016002"/>
        </a:xfrm>
        <a:prstGeom prst="leftRightArrow">
          <a:avLst/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69590-31BE-4406-9B64-B591A187A129}">
      <dsp:nvSpPr>
        <dsp:cNvPr id="0" name=""/>
        <dsp:cNvSpPr/>
      </dsp:nvSpPr>
      <dsp:spPr>
        <a:xfrm>
          <a:off x="0" y="0"/>
          <a:ext cx="8643998" cy="1741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сфере деятельности:</a:t>
          </a:r>
          <a:endParaRPr lang="ru-RU" sz="33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Расширение  видов деятельности, ее осмысление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02929" y="0"/>
        <a:ext cx="6741068" cy="1741301"/>
      </dsp:txXfrm>
    </dsp:sp>
    <dsp:sp modelId="{DA61C2C8-FD7D-430B-A9EE-572160A3D6A0}">
      <dsp:nvSpPr>
        <dsp:cNvPr id="0" name=""/>
        <dsp:cNvSpPr/>
      </dsp:nvSpPr>
      <dsp:spPr>
        <a:xfrm>
          <a:off x="174130" y="174130"/>
          <a:ext cx="1728799" cy="1393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5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tint val="5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C941ACD-2305-4E1A-ACBE-64D5AD00E069}">
      <dsp:nvSpPr>
        <dsp:cNvPr id="0" name=""/>
        <dsp:cNvSpPr/>
      </dsp:nvSpPr>
      <dsp:spPr>
        <a:xfrm>
          <a:off x="0" y="1915431"/>
          <a:ext cx="8643998" cy="1741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312758"/>
                <a:satOff val="-12398"/>
                <a:lumOff val="-1667"/>
                <a:alphaOff val="0"/>
                <a:lumMod val="95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сфере общения:</a:t>
          </a:r>
          <a:endParaRPr lang="ru-RU" sz="33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Обогащение круга общения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навыков общения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02929" y="1915431"/>
        <a:ext cx="6741068" cy="1741301"/>
      </dsp:txXfrm>
    </dsp:sp>
    <dsp:sp modelId="{E2BA12E8-547D-4058-81A8-F6A6CACD80FE}">
      <dsp:nvSpPr>
        <dsp:cNvPr id="0" name=""/>
        <dsp:cNvSpPr/>
      </dsp:nvSpPr>
      <dsp:spPr>
        <a:xfrm>
          <a:off x="174130" y="2089561"/>
          <a:ext cx="1728799" cy="1393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50000"/>
                <a:hueOff val="1979722"/>
                <a:satOff val="-13597"/>
                <a:lumOff val="-1039"/>
                <a:alphaOff val="0"/>
                <a:lumMod val="95000"/>
              </a:schemeClr>
            </a:gs>
            <a:gs pos="100000">
              <a:schemeClr val="accent3">
                <a:tint val="50000"/>
                <a:hueOff val="1979722"/>
                <a:satOff val="-13597"/>
                <a:lumOff val="-103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CA3894D-C14B-491B-A2FB-81F3ADB1179F}">
      <dsp:nvSpPr>
        <dsp:cNvPr id="0" name=""/>
        <dsp:cNvSpPr/>
      </dsp:nvSpPr>
      <dsp:spPr>
        <a:xfrm>
          <a:off x="0" y="3830862"/>
          <a:ext cx="8643998" cy="1741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4625516"/>
                <a:satOff val="-24796"/>
                <a:lumOff val="-3334"/>
                <a:alphaOff val="0"/>
                <a:lumMod val="95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сфере самосознания:</a:t>
          </a:r>
          <a:endParaRPr lang="ru-RU" sz="33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«</a:t>
          </a:r>
          <a:r>
            <a:rPr lang="ru-RU" sz="2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Я-концепции</a:t>
          </a: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Осмысление своих социальных ролей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02929" y="3830862"/>
        <a:ext cx="6741068" cy="1741301"/>
      </dsp:txXfrm>
    </dsp:sp>
    <dsp:sp modelId="{5638EC59-4E9B-4112-BB5D-D54C8DEE7C80}">
      <dsp:nvSpPr>
        <dsp:cNvPr id="0" name=""/>
        <dsp:cNvSpPr/>
      </dsp:nvSpPr>
      <dsp:spPr>
        <a:xfrm>
          <a:off x="174130" y="4004992"/>
          <a:ext cx="1728799" cy="1393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50000"/>
                <a:hueOff val="3959444"/>
                <a:satOff val="-27194"/>
                <a:lumOff val="-2077"/>
                <a:alphaOff val="0"/>
                <a:lumMod val="95000"/>
              </a:schemeClr>
            </a:gs>
            <a:gs pos="100000">
              <a:schemeClr val="accent3">
                <a:tint val="50000"/>
                <a:hueOff val="3959444"/>
                <a:satOff val="-27194"/>
                <a:lumOff val="-207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4F70A-36E7-4ED6-9BB3-4D732E767497}">
      <dsp:nvSpPr>
        <dsp:cNvPr id="0" name=""/>
        <dsp:cNvSpPr/>
      </dsp:nvSpPr>
      <dsp:spPr>
        <a:xfrm rot="16200000">
          <a:off x="1138" y="453"/>
          <a:ext cx="4063092" cy="4063092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Потребностью быть личностью, самоутвердиться</a:t>
          </a:r>
          <a:endParaRPr lang="ru-RU" sz="2500" kern="1200" dirty="0"/>
        </a:p>
      </dsp:txBody>
      <dsp:txXfrm rot="5400000">
        <a:off x="1139" y="1016226"/>
        <a:ext cx="3352051" cy="2031546"/>
      </dsp:txXfrm>
    </dsp:sp>
    <dsp:sp modelId="{271563E7-3293-4B5A-9180-30A3557EF61C}">
      <dsp:nvSpPr>
        <dsp:cNvPr id="0" name=""/>
        <dsp:cNvSpPr/>
      </dsp:nvSpPr>
      <dsp:spPr>
        <a:xfrm rot="5400000">
          <a:off x="5865618" y="453"/>
          <a:ext cx="4063092" cy="4063092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Активностью, направленной на решение групповых задач, принятие норм и правил</a:t>
          </a:r>
          <a:endParaRPr lang="ru-RU" sz="2500" kern="1200" dirty="0"/>
        </a:p>
      </dsp:txBody>
      <dsp:txXfrm rot="-5400000">
        <a:off x="6576660" y="1016225"/>
        <a:ext cx="3352051" cy="20315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4221E2-36EA-45F7-8B99-0C8CC5AE049A}">
      <dsp:nvSpPr>
        <dsp:cNvPr id="0" name=""/>
        <dsp:cNvSpPr/>
      </dsp:nvSpPr>
      <dsp:spPr>
        <a:xfrm>
          <a:off x="0" y="3404314"/>
          <a:ext cx="9144000" cy="13820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Интеграция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>
        <a:off x="0" y="3404314"/>
        <a:ext cx="9144000" cy="746286"/>
      </dsp:txXfrm>
    </dsp:sp>
    <dsp:sp modelId="{3539E491-8178-4BA6-8936-1BC9AE29B541}">
      <dsp:nvSpPr>
        <dsp:cNvPr id="0" name=""/>
        <dsp:cNvSpPr/>
      </dsp:nvSpPr>
      <dsp:spPr>
        <a:xfrm>
          <a:off x="0" y="4143403"/>
          <a:ext cx="9144000" cy="6357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smtClean="0"/>
            <a:t>порождена противоречиями между стремлением быть личностью и одобрением тех индивидуальных особенностей человека, которые соответствуют ценностям конкретной общности и способствуют успеху совместной деятельности. </a:t>
          </a:r>
          <a:endParaRPr lang="ru-RU" sz="1500" kern="1200" dirty="0"/>
        </a:p>
      </dsp:txBody>
      <dsp:txXfrm>
        <a:off x="0" y="4143403"/>
        <a:ext cx="9144000" cy="635725"/>
      </dsp:txXfrm>
    </dsp:sp>
    <dsp:sp modelId="{E1B7A002-5B2A-4750-AE1B-3ADAFA43F607}">
      <dsp:nvSpPr>
        <dsp:cNvPr id="0" name=""/>
        <dsp:cNvSpPr/>
      </dsp:nvSpPr>
      <dsp:spPr>
        <a:xfrm rot="10800000">
          <a:off x="0" y="1500206"/>
          <a:ext cx="9144000" cy="2125534"/>
        </a:xfrm>
        <a:prstGeom prst="upArrowCallout">
          <a:avLst/>
        </a:prstGeom>
        <a:gradFill rotWithShape="1">
          <a:gsLst>
            <a:gs pos="0">
              <a:schemeClr val="accent2">
                <a:lumMod val="95000"/>
              </a:schemeClr>
            </a:gs>
            <a:gs pos="100000">
              <a:schemeClr val="accent2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4605" prstMaterial="plastic">
          <a:bevelT w="50800"/>
          <a:contourClr>
            <a:schemeClr val="accent2">
              <a:shade val="30000"/>
              <a:satMod val="12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Индивидуализация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 rot="-10800000">
        <a:off x="0" y="1500206"/>
        <a:ext cx="9144000" cy="746062"/>
      </dsp:txXfrm>
    </dsp:sp>
    <dsp:sp modelId="{9B07414D-D827-4B05-9D0F-45256143473C}">
      <dsp:nvSpPr>
        <dsp:cNvPr id="0" name=""/>
        <dsp:cNvSpPr/>
      </dsp:nvSpPr>
      <dsp:spPr>
        <a:xfrm>
          <a:off x="0" y="2082003"/>
          <a:ext cx="9144000" cy="1132707"/>
        </a:xfrm>
        <a:prstGeom prst="rect">
          <a:avLst/>
        </a:prstGeom>
        <a:solidFill>
          <a:schemeClr val="accent4">
            <a:tint val="40000"/>
            <a:alpha val="90000"/>
            <a:hueOff val="-4352041"/>
            <a:satOff val="28525"/>
            <a:lumOff val="121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Обусловлена противоречием между тем, что индивид стал таким, как все в группе, и тем, что не удовлетворены его потребности в индивидуальном своеобразии. При этом поведение индивида направлено на поиск средств и способов для обозначения своей индивидуальности. </a:t>
          </a:r>
          <a:endParaRPr lang="ru-RU" sz="18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0" y="2082003"/>
        <a:ext cx="9144000" cy="1132707"/>
      </dsp:txXfrm>
    </dsp:sp>
    <dsp:sp modelId="{F2B3205C-3D8A-4078-BABB-51CDBDDEA1F2}">
      <dsp:nvSpPr>
        <dsp:cNvPr id="0" name=""/>
        <dsp:cNvSpPr/>
      </dsp:nvSpPr>
      <dsp:spPr>
        <a:xfrm rot="10800000">
          <a:off x="0" y="0"/>
          <a:ext cx="9144000" cy="1533083"/>
        </a:xfrm>
        <a:prstGeom prst="upArrowCallou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Адаптация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 rot="-10800000">
        <a:off x="0" y="0"/>
        <a:ext cx="9144000" cy="538112"/>
      </dsp:txXfrm>
    </dsp:sp>
    <dsp:sp modelId="{0D1FDBC7-1D47-44B1-A9EF-36CA7058BCF7}">
      <dsp:nvSpPr>
        <dsp:cNvPr id="0" name=""/>
        <dsp:cNvSpPr/>
      </dsp:nvSpPr>
      <dsp:spPr>
        <a:xfrm>
          <a:off x="0" y="570566"/>
          <a:ext cx="9144000" cy="715319"/>
        </a:xfrm>
        <a:prstGeom prst="rect">
          <a:avLst/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Усвоение  действующих в общности норм ,форм и средств деятельности. Индивид попадает в условия, где надо «быть таким, как все», чтобы быть принятым данной общностью</a:t>
          </a:r>
          <a:endParaRPr lang="ru-RU" sz="18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0" y="570566"/>
        <a:ext cx="9144000" cy="7153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4221E2-36EA-45F7-8B99-0C8CC5AE049A}">
      <dsp:nvSpPr>
        <dsp:cNvPr id="0" name=""/>
        <dsp:cNvSpPr/>
      </dsp:nvSpPr>
      <dsp:spPr>
        <a:xfrm>
          <a:off x="0" y="3404314"/>
          <a:ext cx="9144000" cy="1382011"/>
        </a:xfrm>
        <a:prstGeom prst="rect">
          <a:avLst/>
        </a:prstGeom>
        <a:gradFill rotWithShape="1">
          <a:gsLst>
            <a:gs pos="0">
              <a:schemeClr val="accent6">
                <a:lumMod val="95000"/>
              </a:schemeClr>
            </a:gs>
            <a:gs pos="100000">
              <a:schemeClr val="accent6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4605" prstMaterial="plastic">
          <a:bevelT w="50800"/>
          <a:contourClr>
            <a:schemeClr val="accent6">
              <a:shade val="30000"/>
              <a:satMod val="12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Дезинтеграция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>
        <a:off x="0" y="3404314"/>
        <a:ext cx="9144000" cy="746286"/>
      </dsp:txXfrm>
    </dsp:sp>
    <dsp:sp modelId="{3539E491-8178-4BA6-8936-1BC9AE29B541}">
      <dsp:nvSpPr>
        <dsp:cNvPr id="0" name=""/>
        <dsp:cNvSpPr/>
      </dsp:nvSpPr>
      <dsp:spPr>
        <a:xfrm>
          <a:off x="0" y="4143403"/>
          <a:ext cx="9144000" cy="6357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сопровождается либо «выталкиванием» личности из данной общности, либо ее изоляцией</a:t>
          </a:r>
          <a:endParaRPr lang="ru-RU" sz="21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0" y="4143403"/>
        <a:ext cx="9144000" cy="635725"/>
      </dsp:txXfrm>
    </dsp:sp>
    <dsp:sp modelId="{E1B7A002-5B2A-4750-AE1B-3ADAFA43F607}">
      <dsp:nvSpPr>
        <dsp:cNvPr id="0" name=""/>
        <dsp:cNvSpPr/>
      </dsp:nvSpPr>
      <dsp:spPr>
        <a:xfrm rot="10800000">
          <a:off x="0" y="1500206"/>
          <a:ext cx="9144000" cy="2125534"/>
        </a:xfrm>
        <a:prstGeom prst="upArrowCallout">
          <a:avLst/>
        </a:prstGeom>
        <a:gradFill rotWithShape="1">
          <a:gsLst>
            <a:gs pos="0">
              <a:schemeClr val="accent2">
                <a:lumMod val="95000"/>
              </a:schemeClr>
            </a:gs>
            <a:gs pos="100000">
              <a:schemeClr val="accent2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4605" prstMaterial="plastic">
          <a:bevelT w="50800"/>
          <a:contourClr>
            <a:schemeClr val="accent2">
              <a:shade val="30000"/>
              <a:satMod val="12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Индивидуализация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 rot="-10800000">
        <a:off x="0" y="1500206"/>
        <a:ext cx="9144000" cy="746062"/>
      </dsp:txXfrm>
    </dsp:sp>
    <dsp:sp modelId="{9B07414D-D827-4B05-9D0F-45256143473C}">
      <dsp:nvSpPr>
        <dsp:cNvPr id="0" name=""/>
        <dsp:cNvSpPr/>
      </dsp:nvSpPr>
      <dsp:spPr>
        <a:xfrm>
          <a:off x="0" y="2082003"/>
          <a:ext cx="9144000" cy="1132707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Обусловлена противоречием между тем, что индивид стал таким, как все в группе, и тем, что не удовлетворены его потребности в индивидуальном своеобразии. При этом поведение индивида направлено на поиск средств и способов для обозначения своей индивидуальности. </a:t>
          </a:r>
          <a:endParaRPr lang="ru-RU" sz="18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0" y="2082003"/>
        <a:ext cx="9144000" cy="1132707"/>
      </dsp:txXfrm>
    </dsp:sp>
    <dsp:sp modelId="{F2B3205C-3D8A-4078-BABB-51CDBDDEA1F2}">
      <dsp:nvSpPr>
        <dsp:cNvPr id="0" name=""/>
        <dsp:cNvSpPr/>
      </dsp:nvSpPr>
      <dsp:spPr>
        <a:xfrm rot="10800000">
          <a:off x="0" y="0"/>
          <a:ext cx="9144000" cy="1533083"/>
        </a:xfrm>
        <a:prstGeom prst="upArrowCallou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Адаптация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 rot="-10800000">
        <a:off x="0" y="0"/>
        <a:ext cx="9144000" cy="538112"/>
      </dsp:txXfrm>
    </dsp:sp>
    <dsp:sp modelId="{0D1FDBC7-1D47-44B1-A9EF-36CA7058BCF7}">
      <dsp:nvSpPr>
        <dsp:cNvPr id="0" name=""/>
        <dsp:cNvSpPr/>
      </dsp:nvSpPr>
      <dsp:spPr>
        <a:xfrm>
          <a:off x="0" y="570566"/>
          <a:ext cx="9144000" cy="715319"/>
        </a:xfrm>
        <a:prstGeom prst="rect">
          <a:avLst/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Усвоение  действующих в общности норм ,форм и средств деятельности. Индивид попадает в условия, где надо «быть таким, как все», чтобы быть принятым данной общностью</a:t>
          </a:r>
          <a:endParaRPr lang="ru-RU" sz="18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0" y="570566"/>
        <a:ext cx="9144000" cy="7153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D6CCD6-CBA4-4E27-BB9B-7535984E34E3}">
      <dsp:nvSpPr>
        <dsp:cNvPr id="0" name=""/>
        <dsp:cNvSpPr/>
      </dsp:nvSpPr>
      <dsp:spPr>
        <a:xfrm>
          <a:off x="279500" y="0"/>
          <a:ext cx="4501133" cy="378618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8367" tIns="33020" rIns="208367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Пространство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«живой общности» матери и ребенка</a:t>
          </a:r>
          <a:endParaRPr lang="ru-RU" sz="26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938676" y="554474"/>
        <a:ext cx="3182781" cy="2677239"/>
      </dsp:txXfrm>
    </dsp:sp>
    <dsp:sp modelId="{1EB5C41A-BE75-434D-B9BF-FED79CF01243}">
      <dsp:nvSpPr>
        <dsp:cNvPr id="0" name=""/>
        <dsp:cNvSpPr/>
      </dsp:nvSpPr>
      <dsp:spPr>
        <a:xfrm>
          <a:off x="4637035" y="0"/>
          <a:ext cx="4506964" cy="3786187"/>
        </a:xfrm>
        <a:prstGeom prst="ellipse">
          <a:avLst/>
        </a:prstGeom>
        <a:solidFill>
          <a:schemeClr val="accent4">
            <a:alpha val="50000"/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8367" tIns="33020" rIns="208367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Развитие индивидуальных способностей ребенка, в том числе </a:t>
          </a:r>
          <a:r>
            <a:rPr lang="ru-RU" sz="2600" b="1" u="sng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рефлексии</a:t>
          </a:r>
          <a:endParaRPr lang="ru-RU" sz="2600" b="1" u="sng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5297065" y="554474"/>
        <a:ext cx="3186904" cy="26772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CEE45A-DC9F-44DD-9E2A-C2D9AA3637AC}">
      <dsp:nvSpPr>
        <dsp:cNvPr id="0" name=""/>
        <dsp:cNvSpPr/>
      </dsp:nvSpPr>
      <dsp:spPr>
        <a:xfrm>
          <a:off x="0" y="0"/>
          <a:ext cx="10501354" cy="11633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Оживление  - от 0 до 1 года</a:t>
          </a:r>
          <a:endParaRPr lang="ru-RU" sz="24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smtClean="0"/>
            <a:t>специфическая форма существования индивида в его единстве с жизнью матери, что и есть само со-бытие. </a:t>
          </a:r>
          <a:endParaRPr lang="ru-RU" sz="1800" kern="1200" dirty="0"/>
        </a:p>
      </dsp:txBody>
      <dsp:txXfrm>
        <a:off x="2216608" y="0"/>
        <a:ext cx="8284745" cy="1163378"/>
      </dsp:txXfrm>
    </dsp:sp>
    <dsp:sp modelId="{6773AD49-440A-4D48-9FBE-2C30B18777C1}">
      <dsp:nvSpPr>
        <dsp:cNvPr id="0" name=""/>
        <dsp:cNvSpPr/>
      </dsp:nvSpPr>
      <dsp:spPr>
        <a:xfrm>
          <a:off x="116337" y="116337"/>
          <a:ext cx="2100270" cy="930703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F0BCFD-6340-4493-B621-DD2132AD5773}">
      <dsp:nvSpPr>
        <dsp:cNvPr id="0" name=""/>
        <dsp:cNvSpPr/>
      </dsp:nvSpPr>
      <dsp:spPr>
        <a:xfrm>
          <a:off x="0" y="1279716"/>
          <a:ext cx="10501354" cy="1163378"/>
        </a:xfrm>
        <a:prstGeom prst="roundRect">
          <a:avLst>
            <a:gd name="adj" fmla="val 10000"/>
          </a:avLst>
        </a:prstGeom>
        <a:solidFill>
          <a:schemeClr val="accent4">
            <a:hueOff val="-2067965"/>
            <a:satOff val="11611"/>
            <a:lumOff val="-539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Одушевление от 1 до 6 лет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освоение </a:t>
          </a:r>
          <a:r>
            <a:rPr lang="ru-RU" sz="2000" b="1" kern="1200" dirty="0" err="1" smtClean="0"/>
            <a:t>прямохождения</a:t>
          </a:r>
          <a:r>
            <a:rPr lang="ru-RU" sz="2000" b="1" kern="1200" dirty="0" smtClean="0"/>
            <a:t> и речи</a:t>
          </a:r>
          <a:endParaRPr lang="ru-RU" sz="2000" kern="1200" dirty="0"/>
        </a:p>
      </dsp:txBody>
      <dsp:txXfrm>
        <a:off x="2216608" y="1279716"/>
        <a:ext cx="8284745" cy="1163378"/>
      </dsp:txXfrm>
    </dsp:sp>
    <dsp:sp modelId="{2396D0B6-8C7C-4988-B01B-01FAD683C251}">
      <dsp:nvSpPr>
        <dsp:cNvPr id="0" name=""/>
        <dsp:cNvSpPr/>
      </dsp:nvSpPr>
      <dsp:spPr>
        <a:xfrm>
          <a:off x="116337" y="1396054"/>
          <a:ext cx="2100270" cy="930703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2173102"/>
            <a:satOff val="14006"/>
            <a:lumOff val="742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188AA4-A3A0-43C7-8EB8-C09928485205}">
      <dsp:nvSpPr>
        <dsp:cNvPr id="0" name=""/>
        <dsp:cNvSpPr/>
      </dsp:nvSpPr>
      <dsp:spPr>
        <a:xfrm>
          <a:off x="0" y="2559433"/>
          <a:ext cx="10501354" cy="1163378"/>
        </a:xfrm>
        <a:prstGeom prst="roundRect">
          <a:avLst>
            <a:gd name="adj" fmla="val 10000"/>
          </a:avLst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Персонализация от 7 до 18 лет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характеризуемая формированием содержательных представлений о себе. Становление собственно личности</a:t>
          </a:r>
          <a:endParaRPr lang="ru-RU" sz="1800" kern="1200" dirty="0"/>
        </a:p>
      </dsp:txBody>
      <dsp:txXfrm>
        <a:off x="2216608" y="2559433"/>
        <a:ext cx="8284745" cy="1163378"/>
      </dsp:txXfrm>
    </dsp:sp>
    <dsp:sp modelId="{A4942C95-413A-437B-A4C2-2F86E2DB1B81}">
      <dsp:nvSpPr>
        <dsp:cNvPr id="0" name=""/>
        <dsp:cNvSpPr/>
      </dsp:nvSpPr>
      <dsp:spPr>
        <a:xfrm>
          <a:off x="116337" y="2675771"/>
          <a:ext cx="2100270" cy="930703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4346204"/>
            <a:satOff val="28012"/>
            <a:lumOff val="1485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E336389-2DF7-424B-9BEA-666E6F2EB986}">
      <dsp:nvSpPr>
        <dsp:cNvPr id="0" name=""/>
        <dsp:cNvSpPr/>
      </dsp:nvSpPr>
      <dsp:spPr>
        <a:xfrm>
          <a:off x="0" y="3839150"/>
          <a:ext cx="10501354" cy="1163378"/>
        </a:xfrm>
        <a:prstGeom prst="roundRect">
          <a:avLst>
            <a:gd name="adj" fmla="val 10000"/>
          </a:avLst>
        </a:prstGeom>
        <a:solidFill>
          <a:schemeClr val="accent4">
            <a:hueOff val="-6203895"/>
            <a:satOff val="34834"/>
            <a:lumOff val="-1617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Индивидуализация – от 20 до 40 лет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Процесс  духовного саморазвития. Человек становится подлинным автором своей жизни, неся ответственность за собственные поступки и взгляды.</a:t>
          </a:r>
          <a:endParaRPr lang="ru-RU" sz="1800" kern="1200" dirty="0"/>
        </a:p>
      </dsp:txBody>
      <dsp:txXfrm>
        <a:off x="2216608" y="3839150"/>
        <a:ext cx="8284745" cy="1163378"/>
      </dsp:txXfrm>
    </dsp:sp>
    <dsp:sp modelId="{8B0ED324-2550-4C31-93FE-2439C7914FC2}">
      <dsp:nvSpPr>
        <dsp:cNvPr id="0" name=""/>
        <dsp:cNvSpPr/>
      </dsp:nvSpPr>
      <dsp:spPr>
        <a:xfrm>
          <a:off x="116337" y="3955488"/>
          <a:ext cx="2100270" cy="930703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6519306"/>
            <a:satOff val="42018"/>
            <a:lumOff val="2227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FD5AE2C-2996-4873-9B38-BD12E4DE6C83}">
      <dsp:nvSpPr>
        <dsp:cNvPr id="0" name=""/>
        <dsp:cNvSpPr/>
      </dsp:nvSpPr>
      <dsp:spPr>
        <a:xfrm>
          <a:off x="0" y="5118867"/>
          <a:ext cx="10501354" cy="1163378"/>
        </a:xfrm>
        <a:prstGeom prst="roundRect">
          <a:avLst>
            <a:gd name="adj" fmla="val 10000"/>
          </a:avLst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Универсализация – от 45 до 65 и далее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Это этап зрелости. человек максимально свободен, обладает развитым внутренним миром и предельной ответственностью</a:t>
          </a:r>
          <a:endParaRPr lang="ru-RU" sz="1800" kern="1200" dirty="0"/>
        </a:p>
      </dsp:txBody>
      <dsp:txXfrm>
        <a:off x="2216608" y="5118867"/>
        <a:ext cx="8284745" cy="1163378"/>
      </dsp:txXfrm>
    </dsp:sp>
    <dsp:sp modelId="{A2ABF207-6E5A-402B-BFFB-177720D9946A}">
      <dsp:nvSpPr>
        <dsp:cNvPr id="0" name=""/>
        <dsp:cNvSpPr/>
      </dsp:nvSpPr>
      <dsp:spPr>
        <a:xfrm>
          <a:off x="116337" y="5235205"/>
          <a:ext cx="2100270" cy="930703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8692408"/>
            <a:satOff val="56024"/>
            <a:lumOff val="297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2814B0-DC4A-4DFE-9F67-B6BACBF4F14F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1DD174-60F3-4AE9-92AF-48D5511F2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diagramLayout" Target="../diagrams/layout5.xml"/><Relationship Id="rId7" Type="http://schemas.openxmlformats.org/officeDocument/2006/relationships/image" Target="../media/image42.w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4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diagramLayout" Target="../diagrams/layout7.xml"/><Relationship Id="rId7" Type="http://schemas.openxmlformats.org/officeDocument/2006/relationships/image" Target="../media/image43.w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46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diagramLayout" Target="../diagrams/layout9.xml"/><Relationship Id="rId7" Type="http://schemas.openxmlformats.org/officeDocument/2006/relationships/image" Target="../media/image47.wm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51.jpeg"/><Relationship Id="rId5" Type="http://schemas.openxmlformats.org/officeDocument/2006/relationships/diagramColors" Target="../diagrams/colors9.xml"/><Relationship Id="rId10" Type="http://schemas.openxmlformats.org/officeDocument/2006/relationships/image" Target="../media/image50.wmf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diagramColors" Target="../diagrams/colors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diagramQuickStyle" Target="../diagrams/quickStyle11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11" Type="http://schemas.openxmlformats.org/officeDocument/2006/relationships/diagramLayout" Target="../diagrams/layout11.xml"/><Relationship Id="rId5" Type="http://schemas.openxmlformats.org/officeDocument/2006/relationships/diagramQuickStyle" Target="../diagrams/quickStyle10.xml"/><Relationship Id="rId10" Type="http://schemas.openxmlformats.org/officeDocument/2006/relationships/diagramData" Target="../diagrams/data11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54.png"/><Relationship Id="rId14" Type="http://schemas.microsoft.com/office/2007/relationships/diagramDrawing" Target="../diagrams/drawing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image" Target="../media/image55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Relationship Id="rId14" Type="http://schemas.openxmlformats.org/officeDocument/2006/relationships/image" Target="../media/image5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wmf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wmf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8.gi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diagramLayout" Target="../diagrams/layout3.xml"/><Relationship Id="rId7" Type="http://schemas.openxmlformats.org/officeDocument/2006/relationships/image" Target="../media/image21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24.wmf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diagramLayout" Target="../diagrams/layout4.xml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29.wmf"/><Relationship Id="rId5" Type="http://schemas.openxmlformats.org/officeDocument/2006/relationships/diagramColors" Target="../diagrams/colors4.xml"/><Relationship Id="rId10" Type="http://schemas.openxmlformats.org/officeDocument/2006/relationships/image" Target="../media/image28.wmf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2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1\AppData\Local\Microsoft\Windows\Temporary Internet Files\Content.IE5\UGJSAIHQ\MP900427782[1].jpg"/>
          <p:cNvPicPr>
            <a:picLocks noChangeAspect="1" noChangeArrowheads="1"/>
          </p:cNvPicPr>
          <p:nvPr/>
        </p:nvPicPr>
        <p:blipFill>
          <a:blip r:embed="rId2" cstate="print"/>
          <a:srcRect b="11067"/>
          <a:stretch>
            <a:fillRect/>
          </a:stretch>
        </p:blipFill>
        <p:spPr bwMode="auto">
          <a:xfrm>
            <a:off x="6929454" y="2214554"/>
            <a:ext cx="2214546" cy="2952749"/>
          </a:xfrm>
          <a:prstGeom prst="rect">
            <a:avLst/>
          </a:prstGeom>
          <a:noFill/>
        </p:spPr>
      </p:pic>
      <p:pic>
        <p:nvPicPr>
          <p:cNvPr id="1055" name="Picture 31" descr="C:\Users\1\AppData\Local\Microsoft\Windows\Temporary Internet Files\Content.IE5\UGJSAIHQ\MP900422803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32" y="0"/>
            <a:ext cx="2428868" cy="24288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2714620"/>
            <a:ext cx="4643438" cy="1793167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Возраст и </a:t>
            </a:r>
            <a:b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становление личности</a:t>
            </a:r>
            <a:endParaRPr lang="ru-RU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31" name="Picture 7" descr="C:\Users\1\AppData\Local\Microsoft\Windows\Temporary Internet Files\Content.IE5\TROOA8QX\MP90043879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0"/>
            <a:ext cx="1809747" cy="2714620"/>
          </a:xfrm>
          <a:prstGeom prst="rect">
            <a:avLst/>
          </a:prstGeom>
          <a:noFill/>
        </p:spPr>
      </p:pic>
      <p:pic>
        <p:nvPicPr>
          <p:cNvPr id="1036" name="Picture 12" descr="C:\Users\1\AppData\Local\Microsoft\Windows\Temporary Internet Files\Content.IE5\C9E1WLYR\MP90042303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786058" cy="2786058"/>
          </a:xfrm>
          <a:prstGeom prst="rect">
            <a:avLst/>
          </a:prstGeom>
          <a:noFill/>
        </p:spPr>
      </p:pic>
      <p:pic>
        <p:nvPicPr>
          <p:cNvPr id="1037" name="Picture 13" descr="C:\Users\1\AppData\Local\Microsoft\Windows\Temporary Internet Files\Content.IE5\UGJSAIHQ\MP900442498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0"/>
            <a:ext cx="2711551" cy="3949228"/>
          </a:xfrm>
          <a:prstGeom prst="rect">
            <a:avLst/>
          </a:prstGeom>
          <a:noFill/>
        </p:spPr>
      </p:pic>
      <p:pic>
        <p:nvPicPr>
          <p:cNvPr id="1039" name="Picture 15" descr="C:\Users\1\AppData\Local\Microsoft\Windows\Temporary Internet Files\Content.IE5\TROOA8QX\MP900439289[1].jpg"/>
          <p:cNvPicPr>
            <a:picLocks noChangeAspect="1" noChangeArrowheads="1"/>
          </p:cNvPicPr>
          <p:nvPr/>
        </p:nvPicPr>
        <p:blipFill>
          <a:blip r:embed="rId7" cstate="print"/>
          <a:srcRect l="14287"/>
          <a:stretch>
            <a:fillRect/>
          </a:stretch>
        </p:blipFill>
        <p:spPr bwMode="auto">
          <a:xfrm>
            <a:off x="0" y="4397698"/>
            <a:ext cx="3000332" cy="2460302"/>
          </a:xfrm>
          <a:prstGeom prst="rect">
            <a:avLst/>
          </a:prstGeom>
          <a:noFill/>
        </p:spPr>
      </p:pic>
      <p:pic>
        <p:nvPicPr>
          <p:cNvPr id="1044" name="Picture 20" descr="C:\Users\1\AppData\Local\Microsoft\Windows\Temporary Internet Files\Content.IE5\M9OUPKYV\MP900431670[1].jpg"/>
          <p:cNvPicPr>
            <a:picLocks noChangeAspect="1" noChangeArrowheads="1"/>
          </p:cNvPicPr>
          <p:nvPr/>
        </p:nvPicPr>
        <p:blipFill>
          <a:blip r:embed="rId8" cstate="print"/>
          <a:srcRect l="21875" t="10416" r="12500" b="17916"/>
          <a:stretch>
            <a:fillRect/>
          </a:stretch>
        </p:blipFill>
        <p:spPr bwMode="auto">
          <a:xfrm>
            <a:off x="2071670" y="4337938"/>
            <a:ext cx="2307604" cy="2520062"/>
          </a:xfrm>
          <a:prstGeom prst="rect">
            <a:avLst/>
          </a:prstGeom>
          <a:noFill/>
        </p:spPr>
      </p:pic>
      <p:pic>
        <p:nvPicPr>
          <p:cNvPr id="1051" name="Picture 27" descr="C:\Users\1\AppData\Local\Microsoft\Windows\Temporary Internet Files\Content.IE5\B70ZWCMC\MP900422784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40716" y="3869536"/>
            <a:ext cx="3260176" cy="2988464"/>
          </a:xfrm>
          <a:prstGeom prst="rect">
            <a:avLst/>
          </a:prstGeom>
          <a:noFill/>
        </p:spPr>
      </p:pic>
      <p:pic>
        <p:nvPicPr>
          <p:cNvPr id="1056" name="Picture 32" descr="C:\Users\1\AppData\Local\Microsoft\Windows\Temporary Internet Files\Content.IE5\UGJSAIHQ\MP900442378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32" y="5143488"/>
            <a:ext cx="2571768" cy="1714512"/>
          </a:xfrm>
          <a:prstGeom prst="rect">
            <a:avLst/>
          </a:prstGeom>
          <a:noFill/>
        </p:spPr>
      </p:pic>
      <p:pic>
        <p:nvPicPr>
          <p:cNvPr id="1060" name="Picture 36" descr="C:\Users\1\AppData\Local\Microsoft\Windows\Temporary Internet Files\Content.IE5\E8CA3BIG\MP900399895[1].jpg"/>
          <p:cNvPicPr>
            <a:picLocks noChangeAspect="1" noChangeArrowheads="1"/>
          </p:cNvPicPr>
          <p:nvPr/>
        </p:nvPicPr>
        <p:blipFill>
          <a:blip r:embed="rId11" cstate="print"/>
          <a:srcRect l="34790"/>
          <a:stretch>
            <a:fillRect/>
          </a:stretch>
        </p:blipFill>
        <p:spPr bwMode="auto">
          <a:xfrm>
            <a:off x="3286116" y="1714488"/>
            <a:ext cx="1571636" cy="16061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1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3150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Периодизация развития личности 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000108"/>
            <a:ext cx="835824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Деятельность индивида ориентирована на поиск способов и средств для удовлетворения потребности быть личностью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-785850" y="3143248"/>
          <a:ext cx="992985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право 8"/>
          <p:cNvSpPr/>
          <p:nvPr/>
        </p:nvSpPr>
        <p:spPr>
          <a:xfrm rot="5400000">
            <a:off x="3250397" y="1393017"/>
            <a:ext cx="2071702" cy="4000528"/>
          </a:xfrm>
          <a:prstGeom prst="rightArrow">
            <a:avLst>
              <a:gd name="adj1" fmla="val 69692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Источник развития 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человека – 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противоречие 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между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2532" name="Picture 4" descr="C:\Users\1\AppData\Local\Microsoft\Windows\Temporary Internet Files\Content.IE5\UGJSAIHQ\MC90043585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4572008"/>
            <a:ext cx="1758952" cy="2005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6" descr="C:\Users\1\AppData\Local\Microsoft\Windows\Temporary Internet Files\Content.IE5\M9OUPKYV\MC900415982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2428868"/>
            <a:ext cx="1384965" cy="1617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41" name="Picture 13" descr="C:\Users\1\AppData\Local\Microsoft\Windows\Temporary Internet Files\Content.IE5\TROOA8QX\MC900437735[2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2428869"/>
            <a:ext cx="1785950" cy="1745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3150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Периодизация развития личности 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Если человек входит в новую для себя, но относительно стабильную социальную общность, он проходит три фазы своего становления в ней как личность.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071678"/>
          <a:ext cx="9144000" cy="5000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3150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Периодизация развития личности 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85794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противоречие между индивидом и группой не устранено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857364"/>
          <a:ext cx="9144000" cy="5000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 descr="C:\Users\1\AppData\Local\Microsoft\Windows\Temporary Internet Files\Content.IE5\M9OUPKYV\MC90041598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5939" y="4786322"/>
            <a:ext cx="895670" cy="1046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1\AppData\Local\Microsoft\Windows\Temporary Internet Files\Content.IE5\B70ZWCMC\MC900437727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4857760"/>
            <a:ext cx="1023932" cy="1088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4401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 и становление внутреннего мира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2143116"/>
          <a:ext cx="9144000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1\AppData\Local\Microsoft\Windows\Temporary Internet Files\Content.IE5\N10ZULUD\MP900308950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571480"/>
            <a:ext cx="2444496" cy="365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928670"/>
            <a:ext cx="3714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Становление  личности не ограничивается детством и отрочеством.</a:t>
            </a:r>
            <a:endParaRPr lang="ru-RU" sz="2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5786454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Способность человека анализировать и оценивать свои чувства, мысли, действия.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-1357354" y="571456"/>
          <a:ext cx="10501354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0"/>
            <a:ext cx="84401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 и становление внутреннего мира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 descr="C:\Users\1\AppData\Local\Microsoft\Windows\Temporary Internet Files\Content.IE5\TROOA8QX\MC900397354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857232"/>
            <a:ext cx="848451" cy="1212422"/>
          </a:xfrm>
          <a:prstGeom prst="rect">
            <a:avLst/>
          </a:prstGeom>
          <a:noFill/>
        </p:spPr>
      </p:pic>
      <p:pic>
        <p:nvPicPr>
          <p:cNvPr id="3075" name="Picture 3" descr="C:\Users\1\AppData\Local\Microsoft\Windows\Temporary Internet Files\Content.IE5\M9OUPKYV\MC900347893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1785926"/>
            <a:ext cx="1199514" cy="1285884"/>
          </a:xfrm>
          <a:prstGeom prst="rect">
            <a:avLst/>
          </a:prstGeom>
          <a:noFill/>
        </p:spPr>
      </p:pic>
      <p:pic>
        <p:nvPicPr>
          <p:cNvPr id="3076" name="Picture 4" descr="C:\Users\1\AppData\Local\Microsoft\Windows\Temporary Internet Files\Content.IE5\SWYTNGJ0\MC900355121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071810"/>
            <a:ext cx="1071570" cy="1263159"/>
          </a:xfrm>
          <a:prstGeom prst="rect">
            <a:avLst/>
          </a:prstGeom>
          <a:noFill/>
        </p:spPr>
      </p:pic>
      <p:pic>
        <p:nvPicPr>
          <p:cNvPr id="3077" name="Picture 5" descr="C:\Users\1\AppData\Local\Microsoft\Windows\Temporary Internet Files\Content.IE5\B70ZWCMC\MC900378719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4143380"/>
            <a:ext cx="1140941" cy="1285883"/>
          </a:xfrm>
          <a:prstGeom prst="rect">
            <a:avLst/>
          </a:prstGeom>
          <a:noFill/>
        </p:spPr>
      </p:pic>
      <p:pic>
        <p:nvPicPr>
          <p:cNvPr id="3078" name="Picture 6" descr="C:\Users\1\AppData\Local\Microsoft\Windows\Temporary Internet Files\Content.IE5\E8CA3BIG\MP900442238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1115297">
            <a:off x="5916" y="5360297"/>
            <a:ext cx="1470999" cy="914703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401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 и становление внутреннего мира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карл Роджер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1643074" cy="2343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5984" y="928670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К.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Роджерс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гуманистическая психология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1714488"/>
          <a:ext cx="8001024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MH90039778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16" y="4500570"/>
            <a:ext cx="1976441" cy="19764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C90043159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7752" y="1643050"/>
            <a:ext cx="1485790" cy="1485790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/>
        </p:nvGraphicFramePr>
        <p:xfrm>
          <a:off x="214282" y="3429000"/>
          <a:ext cx="6429420" cy="320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401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 и становление внутреннего мира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карл Роджер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1643074" cy="2343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5984" y="928670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К.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Роджерс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гуманистическая психология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1714488"/>
          <a:ext cx="8001024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2643174" y="4143380"/>
          <a:ext cx="6143668" cy="2492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098" name="Picture 2" descr="C:\Users\1\AppData\Local\Microsoft\Windows\Temporary Internet Files\Content.IE5\C9E1WLYR\MC900440406[1]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72030" y="1714488"/>
            <a:ext cx="1214446" cy="1214446"/>
          </a:xfrm>
          <a:prstGeom prst="rect">
            <a:avLst/>
          </a:prstGeom>
          <a:noFill/>
        </p:spPr>
      </p:pic>
      <p:pic>
        <p:nvPicPr>
          <p:cNvPr id="4099" name="Picture 3" descr="C:\Users\1\AppData\Local\Microsoft\Windows\Temporary Internet Files\Content.IE5\N10ZULUD\dglxasset[2].aspx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2910" y="3357562"/>
            <a:ext cx="1320297" cy="181974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4282" y="5286388"/>
            <a:ext cx="2571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Гармоничное развитие личности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401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 и становление внутреннего мира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eeriks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071546"/>
            <a:ext cx="1962153" cy="25036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364331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Э.Эриксон</a:t>
            </a:r>
            <a:endParaRPr lang="ru-RU" sz="28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214678" y="1142984"/>
            <a:ext cx="5429288" cy="200026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1072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Личностный выбор при переживании кризиса развития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1\AppData\Local\Microsoft\Windows\Temporary Internet Files\Content.IE5\UGJSAIHQ\MC90023820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357562"/>
            <a:ext cx="1857388" cy="2198309"/>
          </a:xfrm>
          <a:prstGeom prst="rect">
            <a:avLst/>
          </a:prstGeom>
          <a:noFill/>
        </p:spPr>
      </p:pic>
      <p:pic>
        <p:nvPicPr>
          <p:cNvPr id="7" name="Рисунок 6" descr="MC9004338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4286256"/>
            <a:ext cx="1714512" cy="1714512"/>
          </a:xfrm>
          <a:prstGeom prst="rect">
            <a:avLst/>
          </a:prstGeom>
        </p:spPr>
      </p:pic>
      <p:pic>
        <p:nvPicPr>
          <p:cNvPr id="10" name="Рисунок 9" descr="MC900424470 (1)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3500438"/>
            <a:ext cx="1800075" cy="16859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00364" y="521495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Прогресс личности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3570" y="5929330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Регресс личности</a:t>
            </a:r>
            <a:endParaRPr lang="ru-RU" sz="28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401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 и становление внутреннего мира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857232"/>
          <a:ext cx="9144000" cy="579154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09124"/>
                <a:gridCol w="3778512"/>
                <a:gridCol w="4156364"/>
              </a:tblGrid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Этап 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Выбор 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Доверие к миру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Недоверие к миру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Становление автономии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Сомнение в себе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III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Инициатива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Чувство стыда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IV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Ориентация на работу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Чувство</a:t>
                      </a:r>
                      <a:r>
                        <a:rPr lang="ru-RU" sz="2000" baseline="0" dirty="0" smtClean="0"/>
                        <a:t> неполноценности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Идентификация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Спутанность ролей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Поиск близости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Изоляция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VII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Чувство сохранения рода, интерес к воспитанию детей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Ориентация</a:t>
                      </a:r>
                      <a:r>
                        <a:rPr lang="ru-RU" sz="2000" baseline="0" dirty="0" smtClean="0"/>
                        <a:t> только на себя</a:t>
                      </a:r>
                      <a:endParaRPr lang="ru-RU" sz="2000" dirty="0" smtClean="0"/>
                    </a:p>
                    <a:p>
                      <a:pPr algn="ctr"/>
                      <a:endParaRPr lang="ru-RU" sz="20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70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VIII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Достижение цельности личности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Отчаяние</a:t>
                      </a:r>
                      <a:r>
                        <a:rPr lang="ru-RU" sz="2000" baseline="0" dirty="0" smtClean="0"/>
                        <a:t> от страха смерти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5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готский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2068516" cy="2939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3714752"/>
            <a:ext cx="24833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Л.Г. </a:t>
            </a:r>
            <a:r>
              <a:rPr lang="ru-RU" sz="2400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Выготский</a:t>
            </a:r>
            <a:endParaRPr lang="ru-RU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42852"/>
            <a:ext cx="28600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1214422"/>
            <a:ext cx="55721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Возраст  - относительно замкнутый период развития, имеющий собственное содержание и динамику. Хронологический   возраст и психологический возраст — два разных, несовпадающих понятия.</a:t>
            </a:r>
            <a:endParaRPr lang="ru-RU" sz="2400" b="1" i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7" name="Picture 9" descr="C:\Users\1\AppData\Local\Microsoft\Windows\Temporary Internet Files\Content.IE5\M9OUPKYV\MP900449122[1].jpg"/>
          <p:cNvPicPr>
            <a:picLocks noChangeAspect="1" noChangeArrowheads="1"/>
          </p:cNvPicPr>
          <p:nvPr/>
        </p:nvPicPr>
        <p:blipFill>
          <a:blip r:embed="rId3" cstate="print"/>
          <a:srcRect l="2857" t="4018" r="5713" b="7588"/>
          <a:stretch>
            <a:fillRect/>
          </a:stretch>
        </p:blipFill>
        <p:spPr bwMode="auto">
          <a:xfrm>
            <a:off x="6643702" y="4357694"/>
            <a:ext cx="2286016" cy="1571636"/>
          </a:xfrm>
          <a:prstGeom prst="rect">
            <a:avLst/>
          </a:prstGeom>
          <a:noFill/>
        </p:spPr>
      </p:pic>
      <p:pic>
        <p:nvPicPr>
          <p:cNvPr id="2061" name="Picture 13" descr="C:\Users\1\AppData\Local\Microsoft\Windows\Temporary Internet Files\Content.IE5\TROOA8QX\MP90043082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500570"/>
            <a:ext cx="2149016" cy="1428760"/>
          </a:xfrm>
          <a:prstGeom prst="rect">
            <a:avLst/>
          </a:prstGeom>
          <a:noFill/>
        </p:spPr>
      </p:pic>
      <p:pic>
        <p:nvPicPr>
          <p:cNvPr id="2050" name="Picture 2" descr="C:\Users\1\AppData\Local\Microsoft\Windows\Temporary Internet Files\Content.IE5\SWYTNGJ0\MC900411984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4643446"/>
            <a:ext cx="4602178" cy="1963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43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2910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Психологическое время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28564" y="1071546"/>
          <a:ext cx="871543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 descr="C:\Users\1\AppData\Local\Microsoft\Windows\Temporary Internet Files\Content.IE5\UGJSAIHQ\dglxasset[1].aspx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2714620"/>
            <a:ext cx="1875434" cy="1794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1\AppData\Local\Microsoft\Windows\Temporary Internet Files\Content.IE5\TROOA8QX\dglxasset[1].aspx"/>
          <p:cNvPicPr>
            <a:picLocks noChangeAspect="1" noChangeArrowheads="1"/>
          </p:cNvPicPr>
          <p:nvPr/>
        </p:nvPicPr>
        <p:blipFill>
          <a:blip r:embed="rId8">
            <a:lum bright="10000"/>
          </a:blip>
          <a:srcRect/>
          <a:stretch>
            <a:fillRect/>
          </a:stretch>
        </p:blipFill>
        <p:spPr bwMode="auto">
          <a:xfrm>
            <a:off x="6500826" y="2836386"/>
            <a:ext cx="2170445" cy="1430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C:\Users\1\AppData\Local\Microsoft\Windows\Temporary Internet Files\Content.IE5\C9E1WLYR\dglxasset[1]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214958"/>
            <a:ext cx="1643042" cy="1643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 descr="C:\Users\1\AppData\Local\Microsoft\Windows\Temporary Internet Files\Content.IE5\TROOA8QX\dglxasset[1]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1000108"/>
            <a:ext cx="1214446" cy="1438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42852"/>
            <a:ext cx="46682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социализация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142984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Социализация</a:t>
            </a:r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это процесс усвоения и дальнейшего развития индивидом культурных норм и социального опыта, необходимых для успешного функционирования в обществе.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66786382"/>
              </p:ext>
            </p:extLst>
          </p:nvPr>
        </p:nvGraphicFramePr>
        <p:xfrm>
          <a:off x="285720" y="3286124"/>
          <a:ext cx="8858280" cy="3571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2500306"/>
            <a:ext cx="65886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Этапы социализации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8" name="Picture 2" descr="C:\Users\1\AppData\Local\Microsoft\Windows\Temporary Internet Files\Content.IE5\M9OUPKYV\MC90033431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4" y="4643446"/>
            <a:ext cx="763752" cy="745265"/>
          </a:xfrm>
          <a:prstGeom prst="rect">
            <a:avLst/>
          </a:prstGeom>
          <a:noFill/>
        </p:spPr>
      </p:pic>
      <p:pic>
        <p:nvPicPr>
          <p:cNvPr id="4104" name="Picture 8" descr="C:\Users\1\AppData\Local\Microsoft\Windows\Temporary Internet Files\Content.IE5\TROOA8QX\MC900310258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68" y="2071678"/>
            <a:ext cx="1281509" cy="1601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42852"/>
            <a:ext cx="46682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социализация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928670"/>
            <a:ext cx="67409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Агенты социализации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643050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Все, что влияет на процесс социализации</a:t>
            </a:r>
            <a:endParaRPr lang="ru-RU" sz="3200" b="1" i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2794000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3" name="Picture 3" descr="C:\Users\1\AppData\Local\Microsoft\Windows\Temporary Internet Files\Content.IE5\M9OUPKYV\MC90033261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2857496"/>
            <a:ext cx="1357322" cy="1622205"/>
          </a:xfrm>
          <a:prstGeom prst="rect">
            <a:avLst/>
          </a:prstGeom>
          <a:noFill/>
        </p:spPr>
      </p:pic>
      <p:pic>
        <p:nvPicPr>
          <p:cNvPr id="5127" name="Picture 7" descr="C:\Users\1\AppData\Local\Microsoft\Windows\Temporary Internet Files\Content.IE5\E8CA3BIG\MC900232151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298" y="2928934"/>
            <a:ext cx="1936511" cy="1428760"/>
          </a:xfrm>
          <a:prstGeom prst="rect">
            <a:avLst/>
          </a:prstGeom>
          <a:noFill/>
        </p:spPr>
      </p:pic>
      <p:pic>
        <p:nvPicPr>
          <p:cNvPr id="5134" name="Picture 14" descr="C:\Users\1\AppData\Local\Microsoft\Windows\Temporary Internet Files\Content.IE5\M9OUPKYV\MC900198327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72330" y="2928934"/>
            <a:ext cx="1652117" cy="1500198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428992" y="6072206"/>
            <a:ext cx="20649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Например:</a:t>
            </a:r>
            <a:endParaRPr lang="ru-RU" sz="28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36" name="Picture 16" descr="C:\Users\1\AppData\Local\Microsoft\Windows\Temporary Internet Files\Content.IE5\M9OUPKYV\MC900411105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57752" y="2857496"/>
            <a:ext cx="1571636" cy="1789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52"/>
            <a:ext cx="80297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Социализация происходит: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64399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C:\Users\1\AppData\Local\Microsoft\Windows\Temporary Internet Files\Content.IE5\SWYTNGJ0\MC900230824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1357298"/>
            <a:ext cx="1285329" cy="1357322"/>
          </a:xfrm>
          <a:prstGeom prst="rect">
            <a:avLst/>
          </a:prstGeom>
          <a:noFill/>
        </p:spPr>
      </p:pic>
      <p:pic>
        <p:nvPicPr>
          <p:cNvPr id="6148" name="Picture 4" descr="C:\Users\1\AppData\Local\Microsoft\Windows\Temporary Internet Files\Content.IE5\N10ZULUD\MC900446496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29586" y="571480"/>
            <a:ext cx="1021923" cy="1571636"/>
          </a:xfrm>
          <a:prstGeom prst="rect">
            <a:avLst/>
          </a:prstGeom>
          <a:noFill/>
        </p:spPr>
      </p:pic>
      <p:pic>
        <p:nvPicPr>
          <p:cNvPr id="6155" name="Picture 11" descr="C:\Users\1\AppData\Local\Microsoft\Windows\Temporary Internet Files\Content.IE5\N10ZULUD\MC900234082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3" y="3214686"/>
            <a:ext cx="2000264" cy="1214446"/>
          </a:xfrm>
          <a:prstGeom prst="rect">
            <a:avLst/>
          </a:prstGeom>
          <a:noFill/>
        </p:spPr>
      </p:pic>
      <p:pic>
        <p:nvPicPr>
          <p:cNvPr id="6156" name="Picture 12" descr="C:\Users\1\AppData\Local\Microsoft\Windows\Temporary Internet Files\Content.IE5\UGJSAIHQ\MC900412612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34" y="5072074"/>
            <a:ext cx="1371495" cy="1486464"/>
          </a:xfrm>
          <a:prstGeom prst="rect">
            <a:avLst/>
          </a:prstGeom>
          <a:noFill/>
        </p:spPr>
      </p:pic>
      <p:pic>
        <p:nvPicPr>
          <p:cNvPr id="6171" name="Picture 27" descr="C:\Users\1\AppData\Local\Microsoft\Windows\Temporary Internet Files\Content.IE5\M9OUPKYV\MC900428197[1].wmf"/>
          <p:cNvPicPr>
            <a:picLocks noChangeAspect="1" noChangeArrowheads="1"/>
          </p:cNvPicPr>
          <p:nvPr/>
        </p:nvPicPr>
        <p:blipFill>
          <a:blip r:embed="rId11">
            <a:lum bright="10000"/>
          </a:blip>
          <a:srcRect/>
          <a:stretch>
            <a:fillRect/>
          </a:stretch>
        </p:blipFill>
        <p:spPr bwMode="auto">
          <a:xfrm>
            <a:off x="6929454" y="3143248"/>
            <a:ext cx="1925511" cy="1285884"/>
          </a:xfrm>
          <a:prstGeom prst="rect">
            <a:avLst/>
          </a:prstGeom>
          <a:noFill/>
        </p:spPr>
      </p:pic>
      <p:pic>
        <p:nvPicPr>
          <p:cNvPr id="6173" name="Picture 29" descr="C:\Users\1\AppData\Local\Microsoft\Windows\Temporary Internet Files\Content.IE5\UGJSAIHQ\MC900347439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00958" y="4714884"/>
            <a:ext cx="999617" cy="1388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82012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Периодизация развития личности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3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949620"/>
          <a:ext cx="9144000" cy="511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32"/>
                <a:gridCol w="7143768"/>
              </a:tblGrid>
              <a:tr h="60486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Периоды 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Сущность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288040">
                <a:tc>
                  <a:txBody>
                    <a:bodyPr/>
                    <a:lstStyle/>
                    <a:p>
                      <a:r>
                        <a:rPr lang="ru-RU" sz="1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Ребенок – общественный</a:t>
                      </a:r>
                      <a:r>
                        <a:rPr lang="ru-RU" sz="1800" b="1" cap="none" spc="0" baseline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 взрослый</a:t>
                      </a:r>
                      <a:endParaRPr lang="ru-RU" sz="1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cap="none" spc="0" dirty="0" smtClean="0">
                          <a:ln w="1905"/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Условно взрослый помогает ребенку</a:t>
                      </a:r>
                      <a:r>
                        <a:rPr lang="ru-RU" sz="2000" b="1" cap="none" spc="0" baseline="0" dirty="0" smtClean="0">
                          <a:ln w="1905"/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 освоить тот или иной вид деятельности.</a:t>
                      </a:r>
                    </a:p>
                    <a:p>
                      <a:r>
                        <a:rPr lang="ru-RU" sz="2000" b="1" i="1" cap="none" spc="0" baseline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Разновидности: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cap="none" spc="0" baseline="0" dirty="0" smtClean="0">
                          <a:ln w="1905"/>
                          <a:solidFill>
                            <a:schemeClr val="accent4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Непосредственно-эмоциональное общение младенца (0 – 1 год)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cap="none" spc="0" baseline="0" dirty="0" smtClean="0">
                          <a:ln w="1905"/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Ролевая игра (3 – 7 лет)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cap="none" spc="0" baseline="0" dirty="0" smtClean="0">
                          <a:ln w="1905"/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Интимно-личностное общение подростка (11 – 14 лет)</a:t>
                      </a:r>
                      <a:endParaRPr lang="ru-RU" sz="2000" b="1" cap="none" spc="0" dirty="0">
                        <a:ln w="1905"/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1853744">
                <a:tc>
                  <a:txBody>
                    <a:bodyPr/>
                    <a:lstStyle/>
                    <a:p>
                      <a:r>
                        <a:rPr lang="ru-RU" sz="1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Ребенок – общественный предмет</a:t>
                      </a:r>
                      <a:endParaRPr lang="ru-RU" sz="1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cap="none" spc="0" dirty="0" smtClean="0">
                          <a:ln w="1905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Усвоение общественно выработанных способов действия</a:t>
                      </a:r>
                      <a:r>
                        <a:rPr lang="ru-RU" sz="2000" b="1" cap="none" spc="0" baseline="0" dirty="0" smtClean="0">
                          <a:ln w="1905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 с предметами и эталоны, выделяющие в предметах различные значимые стороны.</a:t>
                      </a:r>
                    </a:p>
                    <a:p>
                      <a:r>
                        <a:rPr lang="ru-RU" sz="2000" b="1" i="1" cap="none" spc="0" baseline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Разновидности: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cap="none" spc="0" dirty="0" err="1" smtClean="0">
                          <a:ln w="1905"/>
                          <a:solidFill>
                            <a:schemeClr val="accent4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Предметно-манипулятивная</a:t>
                      </a:r>
                      <a:r>
                        <a:rPr lang="ru-RU" sz="2000" b="1" cap="none" spc="0" dirty="0" smtClean="0">
                          <a:ln w="1905"/>
                          <a:solidFill>
                            <a:schemeClr val="accent4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 деятельность (1 – 3 года)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cap="none" spc="0" dirty="0" smtClean="0">
                          <a:ln w="1905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Учебная деятельность (7 – 10 лет)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cap="none" spc="0" dirty="0" smtClean="0">
                          <a:ln w="1905"/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Учебно-профессиональная деятельность (14 – 17 лет)</a:t>
                      </a:r>
                      <a:endParaRPr lang="ru-RU" sz="2000" b="1" cap="none" spc="0" dirty="0">
                        <a:ln w="1905"/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9" name="Picture 5" descr="C:\Users\1\AppData\Local\Microsoft\Windows\Temporary Internet Files\Content.IE5\UGJSAIHQ\MC90008962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1295700" cy="1360862"/>
          </a:xfrm>
          <a:prstGeom prst="rect">
            <a:avLst/>
          </a:prstGeom>
          <a:noFill/>
        </p:spPr>
      </p:pic>
      <p:pic>
        <p:nvPicPr>
          <p:cNvPr id="21511" name="Picture 7" descr="C:\Users\1\AppData\Local\Microsoft\Windows\Temporary Internet Files\Content.IE5\M9OUPKYV\MC90033573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929198"/>
            <a:ext cx="1620472" cy="1503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857232"/>
            <a:ext cx="60722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Н. Леонтьев (1903—1979 гг.) показал, что критерием периодизации психического развития является не любая, а </a:t>
            </a:r>
            <a:r>
              <a:rPr lang="ru-RU" sz="2400" b="1" i="1" u="sng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ведущая деятельность</a:t>
            </a:r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содержание и форма которой зависят от конкретно-исторических условий развития ребенка.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4290"/>
            <a:ext cx="82012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Периодизация развития личности </a:t>
            </a:r>
            <a:r>
              <a:rPr lang="en-US" sz="3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0" y="4714860"/>
          <a:ext cx="9144000" cy="21431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57356"/>
                <a:gridCol w="1643074"/>
                <a:gridCol w="1285884"/>
                <a:gridCol w="1225846"/>
                <a:gridCol w="1296144"/>
                <a:gridCol w="1835696"/>
              </a:tblGrid>
              <a:tr h="2143140">
                <a:tc>
                  <a:txBody>
                    <a:bodyPr/>
                    <a:lstStyle/>
                    <a:p>
                      <a:pPr lvl="0"/>
                      <a:r>
                        <a:rPr lang="ru-RU" sz="1400" dirty="0" smtClean="0"/>
                        <a:t>1. </a:t>
                      </a:r>
                      <a:r>
                        <a:rPr lang="ru-RU" sz="1600" dirty="0" err="1" smtClean="0"/>
                        <a:t>Непосред-ственно-эмоциональное</a:t>
                      </a:r>
                      <a:r>
                        <a:rPr lang="ru-RU" sz="1600" dirty="0" smtClean="0"/>
                        <a:t> общение</a:t>
                      </a:r>
                    </a:p>
                    <a:p>
                      <a:pPr lvl="0"/>
                      <a:r>
                        <a:rPr lang="ru-RU" sz="1600" dirty="0" smtClean="0"/>
                        <a:t> 0—1 год</a:t>
                      </a:r>
                    </a:p>
                    <a:p>
                      <a:pPr lvl="0"/>
                      <a:r>
                        <a:rPr lang="ru-RU" sz="1600" dirty="0" smtClean="0"/>
                        <a:t> I группа</a:t>
                      </a:r>
                      <a:endParaRPr lang="ru-RU" sz="16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600" dirty="0" smtClean="0"/>
                        <a:t>2. </a:t>
                      </a:r>
                      <a:r>
                        <a:rPr lang="ru-RU" sz="1600" dirty="0" err="1" smtClean="0"/>
                        <a:t>Предметно-манипулятив-ная</a:t>
                      </a:r>
                      <a:r>
                        <a:rPr lang="ru-RU" sz="1600" dirty="0" smtClean="0"/>
                        <a:t> деятельность</a:t>
                      </a:r>
                    </a:p>
                    <a:p>
                      <a:pPr lvl="0"/>
                      <a:r>
                        <a:rPr lang="ru-RU" sz="1600" dirty="0" smtClean="0"/>
                        <a:t> 1—3 года</a:t>
                      </a:r>
                    </a:p>
                    <a:p>
                      <a:pPr lvl="0"/>
                      <a:r>
                        <a:rPr lang="ru-RU" sz="1600" dirty="0" smtClean="0"/>
                        <a:t> II группа</a:t>
                      </a:r>
                      <a:endParaRPr lang="ru-RU" sz="16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600" dirty="0" smtClean="0"/>
                        <a:t>3. Ролевая игра</a:t>
                      </a:r>
                    </a:p>
                    <a:p>
                      <a:pPr lvl="0"/>
                      <a:r>
                        <a:rPr lang="ru-RU" sz="1600" dirty="0" smtClean="0"/>
                        <a:t> 3—7 лет</a:t>
                      </a:r>
                    </a:p>
                    <a:p>
                      <a:pPr lvl="0"/>
                      <a:r>
                        <a:rPr lang="ru-RU" sz="1600" dirty="0" smtClean="0"/>
                        <a:t> I группа</a:t>
                      </a:r>
                      <a:endParaRPr lang="ru-RU" sz="16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600" dirty="0" smtClean="0"/>
                        <a:t>4. </a:t>
                      </a:r>
                    </a:p>
                    <a:p>
                      <a:pPr lvl="0"/>
                      <a:r>
                        <a:rPr lang="ru-RU" sz="1600" dirty="0" smtClean="0"/>
                        <a:t>Учебная </a:t>
                      </a:r>
                      <a:r>
                        <a:rPr lang="ru-RU" sz="1600" dirty="0" err="1" smtClean="0"/>
                        <a:t>деятель-ность</a:t>
                      </a:r>
                      <a:endParaRPr lang="ru-RU" sz="1600" dirty="0" smtClean="0"/>
                    </a:p>
                    <a:p>
                      <a:pPr lvl="0"/>
                      <a:r>
                        <a:rPr lang="ru-RU" sz="1600" dirty="0" smtClean="0"/>
                        <a:t> 7—10 лет</a:t>
                      </a:r>
                    </a:p>
                    <a:p>
                      <a:pPr lvl="0"/>
                      <a:r>
                        <a:rPr lang="ru-RU" sz="1600" dirty="0" smtClean="0"/>
                        <a:t> II группа</a:t>
                      </a:r>
                      <a:endParaRPr lang="ru-RU" sz="16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600" dirty="0" smtClean="0"/>
                        <a:t>5. </a:t>
                      </a:r>
                      <a:r>
                        <a:rPr lang="ru-RU" sz="1600" dirty="0" err="1" smtClean="0"/>
                        <a:t>Интимно-личност-ное</a:t>
                      </a:r>
                      <a:r>
                        <a:rPr lang="ru-RU" sz="1600" dirty="0" smtClean="0"/>
                        <a:t> общение</a:t>
                      </a:r>
                    </a:p>
                    <a:p>
                      <a:pPr lvl="0"/>
                      <a:r>
                        <a:rPr lang="ru-RU" sz="1600" dirty="0" smtClean="0"/>
                        <a:t> 11—14 лет</a:t>
                      </a:r>
                    </a:p>
                    <a:p>
                      <a:pPr lvl="0"/>
                      <a:r>
                        <a:rPr lang="ru-RU" sz="1600" dirty="0" smtClean="0"/>
                        <a:t> I группа</a:t>
                      </a:r>
                      <a:endParaRPr lang="ru-RU" sz="16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600" dirty="0" smtClean="0"/>
                        <a:t>6. </a:t>
                      </a:r>
                      <a:r>
                        <a:rPr lang="ru-RU" sz="1600" dirty="0" err="1" smtClean="0"/>
                        <a:t>Учебно-професиональ-ная</a:t>
                      </a:r>
                      <a:r>
                        <a:rPr lang="ru-RU" sz="1600" dirty="0" smtClean="0"/>
                        <a:t> деятельность</a:t>
                      </a:r>
                    </a:p>
                    <a:p>
                      <a:pPr lvl="0"/>
                      <a:r>
                        <a:rPr lang="ru-RU" sz="1600" dirty="0" smtClean="0"/>
                        <a:t> 14—17 лет</a:t>
                      </a:r>
                    </a:p>
                    <a:p>
                      <a:pPr lvl="0"/>
                      <a:r>
                        <a:rPr lang="ru-RU" sz="1600" dirty="0" smtClean="0"/>
                        <a:t> II группа</a:t>
                      </a:r>
                      <a:endParaRPr lang="ru-RU" sz="16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7170" name="Picture 2" descr="http://psychosoma.narod.ru/persons/leontiev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928670"/>
            <a:ext cx="2381737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1\AppData\Local\Microsoft\Windows\Temporary Internet Files\Content.IE5\B70ZWCMC\MC90034361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071810"/>
            <a:ext cx="1497998" cy="1583902"/>
          </a:xfrm>
          <a:prstGeom prst="rect">
            <a:avLst/>
          </a:prstGeom>
          <a:noFill/>
        </p:spPr>
      </p:pic>
      <p:pic>
        <p:nvPicPr>
          <p:cNvPr id="9" name="Рисунок 8" descr="мальчик и птиц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876" y="3149381"/>
            <a:ext cx="142876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Круговая стрелка 34"/>
          <p:cNvSpPr/>
          <p:nvPr/>
        </p:nvSpPr>
        <p:spPr>
          <a:xfrm rot="10640407">
            <a:off x="5625294" y="3208282"/>
            <a:ext cx="2857520" cy="2357454"/>
          </a:xfrm>
          <a:prstGeom prst="circularArrow">
            <a:avLst>
              <a:gd name="adj1" fmla="val 6482"/>
              <a:gd name="adj2" fmla="val 978801"/>
              <a:gd name="adj3" fmla="val 10934484"/>
              <a:gd name="adj4" fmla="val 21204290"/>
              <a:gd name="adj5" fmla="val 708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Круговая стрелка 35"/>
          <p:cNvSpPr/>
          <p:nvPr/>
        </p:nvSpPr>
        <p:spPr>
          <a:xfrm rot="10640407" flipV="1">
            <a:off x="3977224" y="4287162"/>
            <a:ext cx="3167672" cy="2149347"/>
          </a:xfrm>
          <a:prstGeom prst="circularArrow">
            <a:avLst>
              <a:gd name="adj1" fmla="val 6482"/>
              <a:gd name="adj2" fmla="val 1087496"/>
              <a:gd name="adj3" fmla="val 10934484"/>
              <a:gd name="adj4" fmla="val 19954556"/>
              <a:gd name="adj5" fmla="val 708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Круговая стрелка 33"/>
          <p:cNvSpPr/>
          <p:nvPr/>
        </p:nvSpPr>
        <p:spPr>
          <a:xfrm rot="10640407" flipV="1">
            <a:off x="333886" y="4144285"/>
            <a:ext cx="3167672" cy="2149347"/>
          </a:xfrm>
          <a:prstGeom prst="circularArrow">
            <a:avLst>
              <a:gd name="adj1" fmla="val 6482"/>
              <a:gd name="adj2" fmla="val 1087496"/>
              <a:gd name="adj3" fmla="val 10934484"/>
              <a:gd name="adj4" fmla="val 19788546"/>
              <a:gd name="adj5" fmla="val 7082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Круговая стрелка 26"/>
          <p:cNvSpPr/>
          <p:nvPr/>
        </p:nvSpPr>
        <p:spPr>
          <a:xfrm rot="10640407">
            <a:off x="2624898" y="3279720"/>
            <a:ext cx="2857520" cy="2357454"/>
          </a:xfrm>
          <a:prstGeom prst="circularArrow">
            <a:avLst>
              <a:gd name="adj1" fmla="val 6482"/>
              <a:gd name="adj2" fmla="val 557428"/>
              <a:gd name="adj3" fmla="val 10934484"/>
              <a:gd name="adj4" fmla="val 90548"/>
              <a:gd name="adj5" fmla="val 7082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1472" y="214290"/>
            <a:ext cx="82012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Периодизация развития личности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3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85794"/>
            <a:ext cx="857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Процесс развития личности объясняется как постепенное </a:t>
            </a:r>
            <a:r>
              <a:rPr lang="ru-RU" sz="2400" b="1" i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усложнение </a:t>
            </a:r>
            <a:r>
              <a:rPr lang="ru-RU" sz="2400" b="1" i="1" dirty="0" err="1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мотиавционно-потребностной</a:t>
            </a:r>
            <a:r>
              <a:rPr lang="ru-RU" sz="2400" b="1" i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сферы и постепенного </a:t>
            </a:r>
            <a:r>
              <a:rPr lang="ru-RU" sz="2400" b="1" i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усложнения различных видов предметной деятельности</a:t>
            </a:r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которые человек должен осваивать в процессе своего становления.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MC90023210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4714884"/>
            <a:ext cx="1688471" cy="1860487"/>
          </a:xfrm>
          <a:prstGeom prst="rect">
            <a:avLst/>
          </a:prstGeom>
        </p:spPr>
      </p:pic>
      <p:pic>
        <p:nvPicPr>
          <p:cNvPr id="9" name="Рисунок 8" descr="MC90023210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3000372"/>
            <a:ext cx="1922021" cy="1795365"/>
          </a:xfrm>
          <a:prstGeom prst="rect">
            <a:avLst/>
          </a:prstGeom>
        </p:spPr>
      </p:pic>
      <p:pic>
        <p:nvPicPr>
          <p:cNvPr id="14" name="Рисунок 13" descr="MC900396724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4786322"/>
            <a:ext cx="1577340" cy="1826057"/>
          </a:xfrm>
          <a:prstGeom prst="rect">
            <a:avLst/>
          </a:prstGeom>
        </p:spPr>
      </p:pic>
      <p:pic>
        <p:nvPicPr>
          <p:cNvPr id="15" name="Рисунок 14" descr="MC900398131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4714884"/>
            <a:ext cx="1295705" cy="1836115"/>
          </a:xfrm>
          <a:prstGeom prst="rect">
            <a:avLst/>
          </a:prstGeom>
        </p:spPr>
      </p:pic>
      <p:pic>
        <p:nvPicPr>
          <p:cNvPr id="16" name="Рисунок 15" descr="MC900398147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2786058"/>
            <a:ext cx="1490455" cy="2092957"/>
          </a:xfrm>
          <a:prstGeom prst="rect">
            <a:avLst/>
          </a:prstGeom>
        </p:spPr>
      </p:pic>
      <p:pic>
        <p:nvPicPr>
          <p:cNvPr id="25" name="Рисунок 24" descr="MC900383366.W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3143248"/>
            <a:ext cx="1816913" cy="1533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4" grpId="0" animBg="1"/>
      <p:bldP spid="2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480</TotalTime>
  <Words>922</Words>
  <Application>Microsoft Office PowerPoint</Application>
  <PresentationFormat>Экран (4:3)</PresentationFormat>
  <Paragraphs>168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Возраст и  становление личности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24</cp:revision>
  <dcterms:created xsi:type="dcterms:W3CDTF">2014-01-23T09:08:57Z</dcterms:created>
  <dcterms:modified xsi:type="dcterms:W3CDTF">2015-06-09T05:56:53Z</dcterms:modified>
</cp:coreProperties>
</file>