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84" r:id="rId2"/>
    <p:sldId id="280" r:id="rId3"/>
    <p:sldId id="281" r:id="rId4"/>
    <p:sldId id="282" r:id="rId5"/>
    <p:sldId id="283" r:id="rId6"/>
    <p:sldId id="27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47F87C-55E0-44A2-8545-39AE45D271BB}" type="datetimeFigureOut">
              <a:rPr lang="ru-RU" smtClean="0"/>
              <a:t>25.08.2016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D61FD-8EC0-4B1D-AB94-506067C44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85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D61FD-8EC0-4B1D-AB94-506067C4492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87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/>
          </a:fgClr>
          <a:bgClr>
            <a:schemeClr val="accent6">
              <a:lumMod val="40000"/>
              <a:lumOff val="6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8/25/2016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20.png"/><Relationship Id="rId10" Type="http://schemas.openxmlformats.org/officeDocument/2006/relationships/image" Target="../media/image23.jpeg"/><Relationship Id="rId4" Type="http://schemas.openxmlformats.org/officeDocument/2006/relationships/image" Target="../media/image4.png"/><Relationship Id="rId9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4.png"/><Relationship Id="rId4" Type="http://schemas.openxmlformats.org/officeDocument/2006/relationships/image" Target="../media/image25.png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g-fotki.yandex.ru/get/6114/47407354.660/0_dba7f_98f3e533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015" y="1860482"/>
            <a:ext cx="9982624" cy="366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33453" y="352697"/>
            <a:ext cx="10315493" cy="19691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нтерактивная игра</a:t>
            </a:r>
          </a:p>
          <a:p>
            <a:pPr algn="ctr">
              <a:lnSpc>
                <a:spcPct val="120000"/>
              </a:lnSpc>
            </a:pPr>
            <a:r>
              <a:rPr lang="ru-RU" sz="69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«ВЕСЁЛЫЕ  КАРАНДАШИ»</a:t>
            </a: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sz="42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sz="4200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1C9439"/>
                </a:solidFill>
              </a:rPr>
              <a:t> </a:t>
            </a:r>
            <a:endParaRPr lang="ru-RU" b="1" dirty="0">
              <a:solidFill>
                <a:srgbClr val="1C943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64792" y="76533"/>
            <a:ext cx="49210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втор: КАЛИНИНА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ЭЛЬВИРА ВИКТОРОВНА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9271" y="6084191"/>
            <a:ext cx="119820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Внимательно рассмотри картинку, которую нарисовали весёлые карандаши. Найди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два (три) 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основных цвета,  с помощью которых раскрасили картинку (прочти в блокноте). Кликни мышкой на номер квадрата, в котором находится правильный ответ. Если ты угадал, то квадрат с карандашами изменит свой цвет.</a:t>
            </a:r>
          </a:p>
        </p:txBody>
      </p:sp>
    </p:spTree>
    <p:extLst>
      <p:ext uri="{BB962C8B-B14F-4D97-AF65-F5344CB8AC3E}">
        <p14:creationId xmlns:p14="http://schemas.microsoft.com/office/powerpoint/2010/main" val="375950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oombob.ru/img/picture/May/12/2c835a49160830cd47bdfd58174ca49a/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"/>
          <a:stretch/>
        </p:blipFill>
        <p:spPr bwMode="auto">
          <a:xfrm>
            <a:off x="248019" y="570601"/>
            <a:ext cx="7934135" cy="595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allday1.com/imagedb/7d/3/1c89ff04bd4d04d2a701fa50a3eb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7523" y="5245865"/>
            <a:ext cx="1311882" cy="154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11.nnm.me/5/6/0/e/e/2f4bb7c8e0cfb74d66ef70f6b6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97134">
            <a:off x="7935839" y="5668414"/>
            <a:ext cx="958845" cy="10257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648369" y="6448507"/>
            <a:ext cx="381662" cy="286247"/>
          </a:xfrm>
          <a:prstGeom prst="actionButtonForwardNex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340391" y="159342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397376" y="1847443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397376" y="3556550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431846" y="5265657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 rot="19457339">
            <a:off x="1005850" y="5475246"/>
            <a:ext cx="1553589" cy="3002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400" b="1" dirty="0" smtClean="0">
                <a:solidFill>
                  <a:srgbClr val="996633"/>
                </a:solidFill>
                <a:latin typeface="Arial Narrow" panose="020B0606020202030204" pitchFamily="34" charset="0"/>
              </a:rPr>
              <a:t>земляника  и листья</a:t>
            </a:r>
          </a:p>
          <a:p>
            <a:pPr algn="ctr">
              <a:lnSpc>
                <a:spcPct val="120000"/>
              </a:lnSpc>
            </a:pPr>
            <a:r>
              <a:rPr lang="ru-RU" sz="6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6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endParaRPr lang="ru-RU" sz="6400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b="1" dirty="0" smtClean="0">
                <a:solidFill>
                  <a:srgbClr val="1C9439"/>
                </a:solidFill>
              </a:rPr>
              <a:t> </a:t>
            </a:r>
            <a:endParaRPr lang="ru-RU" b="1" dirty="0">
              <a:solidFill>
                <a:srgbClr val="1C9439"/>
              </a:solidFill>
            </a:endParaRPr>
          </a:p>
        </p:txBody>
      </p:sp>
      <p:pic>
        <p:nvPicPr>
          <p:cNvPr id="21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34135" y="440386"/>
            <a:ext cx="444271" cy="94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34135" y="2112171"/>
            <a:ext cx="477664" cy="100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9769136" y="588129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1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805615" y="2343852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2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802538" y="4069462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3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872907" y="5816969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4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pic>
        <p:nvPicPr>
          <p:cNvPr id="40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05709" y="426246"/>
            <a:ext cx="464781" cy="96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52158" y="3833831"/>
            <a:ext cx="464781" cy="96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69919" y="3873865"/>
            <a:ext cx="505250" cy="92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89650" y="2194551"/>
            <a:ext cx="505250" cy="92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92509" y="5657412"/>
            <a:ext cx="482482" cy="93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97687" y="5627632"/>
            <a:ext cx="464781" cy="96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img3.proshkolu.ru/content/media/pic/std/1000000/468000/467472-c824b41d12eff068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83767" y="1042618"/>
            <a:ext cx="3091159" cy="364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mg3.proshkolu.ru/content/media/pic/std/1000000/468000/467472-c824b41d12eff068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187" y="2375344"/>
            <a:ext cx="3053301" cy="3648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69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15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oombob.ru/img/picture/May/12/2c835a49160830cd47bdfd58174ca49a/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"/>
          <a:stretch/>
        </p:blipFill>
        <p:spPr bwMode="auto">
          <a:xfrm>
            <a:off x="248019" y="570601"/>
            <a:ext cx="7934135" cy="595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allday1.com/imagedb/7d/3/1c89ff04bd4d04d2a701fa50a3eb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7523" y="5245865"/>
            <a:ext cx="1311882" cy="154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11.nnm.me/5/6/0/e/e/2f4bb7c8e0cfb74d66ef70f6b6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97134">
            <a:off x="7935839" y="5668414"/>
            <a:ext cx="958845" cy="10257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648369" y="6448507"/>
            <a:ext cx="381662" cy="286247"/>
          </a:xfrm>
          <a:prstGeom prst="actionButtonForwardNex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340391" y="159342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397376" y="1847443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397376" y="3556550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431846" y="5265657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 rot="19457339">
            <a:off x="1112860" y="5501496"/>
            <a:ext cx="1553589" cy="3002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400" b="1" dirty="0">
                <a:solidFill>
                  <a:srgbClr val="996633"/>
                </a:solidFill>
                <a:latin typeface="Arial Narrow" panose="020B0606020202030204" pitchFamily="34" charset="0"/>
              </a:rPr>
              <a:t>п</a:t>
            </a:r>
            <a:r>
              <a:rPr lang="ru-RU" sz="6400" b="1" dirty="0" smtClean="0">
                <a:solidFill>
                  <a:srgbClr val="996633"/>
                </a:solidFill>
                <a:latin typeface="Arial Narrow" panose="020B0606020202030204" pitchFamily="34" charset="0"/>
              </a:rPr>
              <a:t>тица и бабочка</a:t>
            </a:r>
            <a:endParaRPr lang="ru-RU" sz="6400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b="1" dirty="0" smtClean="0">
                <a:solidFill>
                  <a:srgbClr val="1C9439"/>
                </a:solidFill>
              </a:rPr>
              <a:t> </a:t>
            </a:r>
            <a:endParaRPr lang="ru-RU" b="1" dirty="0">
              <a:solidFill>
                <a:srgbClr val="1C9439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769136" y="588129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1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805615" y="2343852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2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802538" y="4069462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3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872907" y="5816969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4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pic>
        <p:nvPicPr>
          <p:cNvPr id="33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36095" y="2205318"/>
            <a:ext cx="529542" cy="94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41175" y="435555"/>
            <a:ext cx="495856" cy="90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42535" y="3942581"/>
            <a:ext cx="517932" cy="92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53221" y="5575215"/>
            <a:ext cx="495856" cy="90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36095" y="5594918"/>
            <a:ext cx="557561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67476" y="3942581"/>
            <a:ext cx="492999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67476" y="2244238"/>
            <a:ext cx="486350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65637" y="435555"/>
            <a:ext cx="502979" cy="90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http://www.madou239.ru/userfiles/image/0_729ed_de4b0083_XL.pn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036" y="1070912"/>
            <a:ext cx="1847215" cy="175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https://openclipart.org/image/2400px/svg_to_png/70159/twitter-bird-evandro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5461" y="1548387"/>
            <a:ext cx="4345552" cy="4466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38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15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oombob.ru/img/picture/May/12/2c835a49160830cd47bdfd58174ca49a/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"/>
          <a:stretch/>
        </p:blipFill>
        <p:spPr bwMode="auto">
          <a:xfrm>
            <a:off x="248019" y="570601"/>
            <a:ext cx="7934135" cy="595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allday1.com/imagedb/7d/3/1c89ff04bd4d04d2a701fa50a3eb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7523" y="5245865"/>
            <a:ext cx="1311882" cy="154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11.nnm.me/5/6/0/e/e/2f4bb7c8e0cfb74d66ef70f6b6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97134">
            <a:off x="7935839" y="5668414"/>
            <a:ext cx="958845" cy="10257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648369" y="6448507"/>
            <a:ext cx="381662" cy="286247"/>
          </a:xfrm>
          <a:prstGeom prst="actionButtonForwardNex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9825318" y="159342"/>
            <a:ext cx="2023759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859788" y="1889179"/>
            <a:ext cx="2080744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891542" y="3556550"/>
            <a:ext cx="2014520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891542" y="5265657"/>
            <a:ext cx="2048990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 rot="19457339">
            <a:off x="1112860" y="5501496"/>
            <a:ext cx="1553589" cy="3002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400" b="1" dirty="0" smtClean="0">
                <a:solidFill>
                  <a:srgbClr val="996633"/>
                </a:solidFill>
                <a:latin typeface="Arial Narrow" panose="020B0606020202030204" pitchFamily="34" charset="0"/>
              </a:rPr>
              <a:t>шарики</a:t>
            </a:r>
          </a:p>
          <a:p>
            <a:pPr algn="ctr">
              <a:lnSpc>
                <a:spcPct val="120000"/>
              </a:lnSpc>
            </a:pPr>
            <a:r>
              <a:rPr lang="ru-RU" sz="6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6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endParaRPr lang="ru-RU" sz="6400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b="1" dirty="0" smtClean="0">
                <a:solidFill>
                  <a:srgbClr val="1C9439"/>
                </a:solidFill>
              </a:rPr>
              <a:t> </a:t>
            </a:r>
            <a:endParaRPr lang="ru-RU" b="1" dirty="0">
              <a:solidFill>
                <a:srgbClr val="1C9439"/>
              </a:solidFill>
            </a:endParaRPr>
          </a:p>
        </p:txBody>
      </p:sp>
      <p:pic>
        <p:nvPicPr>
          <p:cNvPr id="21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93378" y="433315"/>
            <a:ext cx="495328" cy="94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9241545" y="532627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1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248249" y="2315129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2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9277325" y="3942330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3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329119" y="5628049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4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pic>
        <p:nvPicPr>
          <p:cNvPr id="25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27493" y="3887142"/>
            <a:ext cx="505250" cy="92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71449" y="5618808"/>
            <a:ext cx="505250" cy="92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34457" y="2179094"/>
            <a:ext cx="482482" cy="93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ttp://alfaday.net/uploads/posts/2013-03/1363733510_36963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7407" y="1222907"/>
            <a:ext cx="4128813" cy="326315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alfaday.net/uploads/posts/2013-03/1363733510_36963.jp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590156" y="1889179"/>
            <a:ext cx="465526" cy="184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alfaday.net/uploads/posts/2013-03/1363733510_3696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904230" y="1984231"/>
            <a:ext cx="558243" cy="174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78231" y="459875"/>
            <a:ext cx="517932" cy="92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06549" y="459875"/>
            <a:ext cx="505250" cy="923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02101" y="2190014"/>
            <a:ext cx="517932" cy="92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40872" y="2206055"/>
            <a:ext cx="486350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51138" y="3874194"/>
            <a:ext cx="495328" cy="94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40872" y="3916075"/>
            <a:ext cx="495856" cy="90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15440" y="5630233"/>
            <a:ext cx="486350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50225" y="5623851"/>
            <a:ext cx="482482" cy="933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37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14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Скругленный прямоугольник 45"/>
          <p:cNvSpPr/>
          <p:nvPr/>
        </p:nvSpPr>
        <p:spPr>
          <a:xfrm>
            <a:off x="10356417" y="237617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10381801" y="1931819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http://boombob.ru/img/picture/May/12/2c835a49160830cd47bdfd58174ca49a/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"/>
          <a:stretch/>
        </p:blipFill>
        <p:spPr bwMode="auto">
          <a:xfrm>
            <a:off x="248019" y="570601"/>
            <a:ext cx="7934135" cy="595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allday1.com/imagedb/7d/3/1c89ff04bd4d04d2a701fa50a3eb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7523" y="5245865"/>
            <a:ext cx="1311882" cy="154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11.nnm.me/5/6/0/e/e/2f4bb7c8e0cfb74d66ef70f6b6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97134">
            <a:off x="7935839" y="5668414"/>
            <a:ext cx="958845" cy="10257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648369" y="6448507"/>
            <a:ext cx="381662" cy="286247"/>
          </a:xfrm>
          <a:prstGeom prst="actionButtonForwardNext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431846" y="5265657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 rot="19457339">
            <a:off x="1112860" y="5501496"/>
            <a:ext cx="1553589" cy="30029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6400" b="1" dirty="0" smtClean="0">
                <a:solidFill>
                  <a:srgbClr val="996633"/>
                </a:solidFill>
                <a:latin typeface="Arial Narrow" panose="020B0606020202030204" pitchFamily="34" charset="0"/>
              </a:rPr>
              <a:t>ведро</a:t>
            </a:r>
          </a:p>
          <a:p>
            <a:pPr algn="ctr">
              <a:lnSpc>
                <a:spcPct val="120000"/>
              </a:lnSpc>
            </a:pPr>
            <a:r>
              <a:rPr lang="ru-RU" sz="6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6400" b="1" dirty="0" smtClean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endParaRPr lang="ru-RU" sz="6400" dirty="0" smtClean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b="1" dirty="0" smtClean="0">
                <a:solidFill>
                  <a:srgbClr val="1C9439"/>
                </a:solidFill>
              </a:rPr>
              <a:t> </a:t>
            </a:r>
            <a:endParaRPr lang="ru-RU" b="1" dirty="0">
              <a:solidFill>
                <a:srgbClr val="1C9439"/>
              </a:solidFill>
            </a:endParaRPr>
          </a:p>
        </p:txBody>
      </p:sp>
      <p:pic>
        <p:nvPicPr>
          <p:cNvPr id="21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62949" y="2241705"/>
            <a:ext cx="495328" cy="94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9816203" y="642229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1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9823265" y="2350910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2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9892722" y="5666123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4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pic>
        <p:nvPicPr>
          <p:cNvPr id="44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15440" y="5630233"/>
            <a:ext cx="486350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http://10kr.ru/upload/iblock/350/3df36949c3d911e2b1c6005056c00008_98c2cfd5197e440f8651ea9c598de31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1218" y="1339482"/>
            <a:ext cx="3692397" cy="371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Скругленный прямоугольник 39"/>
          <p:cNvSpPr/>
          <p:nvPr/>
        </p:nvSpPr>
        <p:spPr>
          <a:xfrm>
            <a:off x="10405353" y="3584865"/>
            <a:ext cx="1508686" cy="1498504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3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34457" y="3880402"/>
            <a:ext cx="495856" cy="907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39495" y="5614192"/>
            <a:ext cx="517932" cy="92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69224" y="3868122"/>
            <a:ext cx="486350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Скругленный прямоугольник 36"/>
          <p:cNvSpPr/>
          <p:nvPr/>
        </p:nvSpPr>
        <p:spPr>
          <a:xfrm>
            <a:off x="9823265" y="3990626"/>
            <a:ext cx="696640" cy="598919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996633"/>
                </a:solidFill>
                <a:latin typeface="Arial Black" panose="020B0A04020102020204" pitchFamily="34" charset="0"/>
              </a:rPr>
              <a:t>3</a:t>
            </a:r>
            <a:endParaRPr lang="ru-RU" sz="4000" dirty="0">
              <a:solidFill>
                <a:srgbClr val="996633"/>
              </a:solidFill>
              <a:latin typeface="Arial Black" panose="020B0A04020102020204" pitchFamily="34" charset="0"/>
            </a:endParaRPr>
          </a:p>
        </p:txBody>
      </p:sp>
      <p:pic>
        <p:nvPicPr>
          <p:cNvPr id="47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01272" y="2291278"/>
            <a:ext cx="486350" cy="90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12381" y="558048"/>
            <a:ext cx="517932" cy="92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http://siterepository.s3.amazonaws.com/3077/994x660_coloured_pencils_2png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19599" y="532802"/>
            <a:ext cx="495328" cy="949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24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16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boombob.ru/img/picture/May/12/2c835a49160830cd47bdfd58174ca49a/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"/>
          <a:stretch/>
        </p:blipFill>
        <p:spPr bwMode="auto">
          <a:xfrm>
            <a:off x="1758507" y="384731"/>
            <a:ext cx="7934135" cy="595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allday1.com/imagedb/7d/3/1c89ff04bd4d04d2a701fa50a3eb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6734" y="2594649"/>
            <a:ext cx="3540083" cy="416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mg11.nnm.me/5/6/0/e/e/2f4bb7c8e0cfb74d66ef70f6b6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97134">
            <a:off x="51133" y="3863468"/>
            <a:ext cx="958845" cy="102571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войная волна 1"/>
          <p:cNvSpPr/>
          <p:nvPr/>
        </p:nvSpPr>
        <p:spPr>
          <a:xfrm>
            <a:off x="3300427" y="1844703"/>
            <a:ext cx="4850294" cy="914400"/>
          </a:xfrm>
          <a:prstGeom prst="doubleWav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МОЛОДЕЦ!</a:t>
            </a:r>
            <a:endParaRPr lang="ru-RU" sz="60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1" name="Рисунок 10" descr="молодец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624" y="3027585"/>
            <a:ext cx="2247900" cy="666750"/>
          </a:xfrm>
          <a:prstGeom prst="rect">
            <a:avLst/>
          </a:prstGeom>
        </p:spPr>
      </p:pic>
      <p:pic>
        <p:nvPicPr>
          <p:cNvPr id="7" name="Picture 2" descr="http://img-fotki.yandex.ru/get/6114/47407354.660/0_dba7f_98f3e533_orig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809" y="3962817"/>
            <a:ext cx="1522978" cy="37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3"/>
          <p:cNvSpPr txBox="1">
            <a:spLocks/>
          </p:cNvSpPr>
          <p:nvPr/>
        </p:nvSpPr>
        <p:spPr>
          <a:xfrm>
            <a:off x="3324933" y="6605672"/>
            <a:ext cx="7049182" cy="230832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1000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Если хочешь повторить игру, кликни мышкой на слово «повторить» или на картинку с карандашами.</a:t>
            </a:r>
            <a:endParaRPr lang="ru-RU" sz="1000" i="1" dirty="0">
              <a:solidFill>
                <a:schemeClr val="bg1"/>
              </a:solidFill>
              <a:latin typeface="Rockwell" panose="02060603020205020403"/>
            </a:endParaRPr>
          </a:p>
        </p:txBody>
      </p:sp>
      <p:sp>
        <p:nvSpPr>
          <p:cNvPr id="10" name="Управляющая кнопка: домой 9">
            <a:hlinkClick r:id="rId9" action="ppaction://hlinksldjump" highlightClick="1"/>
          </p:cNvPr>
          <p:cNvSpPr/>
          <p:nvPr/>
        </p:nvSpPr>
        <p:spPr>
          <a:xfrm>
            <a:off x="9380455" y="6096662"/>
            <a:ext cx="412335" cy="302150"/>
          </a:xfrm>
          <a:prstGeom prst="actionButtonHome">
            <a:avLst/>
          </a:prstGeom>
          <a:solidFill>
            <a:srgbClr val="9966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73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4551"/>
      </a:dk2>
      <a:lt2>
        <a:srgbClr val="F2ACD2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3016C5A4-E631-4977-A608-ACFB4755262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311</TotalTime>
  <Words>116</Words>
  <Application>Microsoft Office PowerPoint</Application>
  <PresentationFormat>Широкоэкранный</PresentationFormat>
  <Paragraphs>35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Arial Narrow</vt:lpstr>
      <vt:lpstr>Calibri</vt:lpstr>
      <vt:lpstr>Corbel</vt:lpstr>
      <vt:lpstr>Rockwell</vt:lpstr>
      <vt:lpstr>Глубина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Эльвира</cp:lastModifiedBy>
  <cp:revision>32</cp:revision>
  <dcterms:created xsi:type="dcterms:W3CDTF">2016-08-06T16:04:13Z</dcterms:created>
  <dcterms:modified xsi:type="dcterms:W3CDTF">2016-08-25T18:12:12Z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