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1" r:id="rId4"/>
    <p:sldId id="263" r:id="rId5"/>
    <p:sldId id="266" r:id="rId6"/>
    <p:sldId id="265" r:id="rId7"/>
    <p:sldId id="267" r:id="rId8"/>
    <p:sldId id="268" r:id="rId9"/>
    <p:sldId id="269" r:id="rId10"/>
    <p:sldId id="27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EB43B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485B77-3BA9-429F-A3E8-42FE4026332C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D22D35-E0F0-4539-AD8F-A8CC5D9E45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D22D35-E0F0-4539-AD8F-A8CC5D9E4516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E1778-E1B4-4042-9C08-E2909F118919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1E2B8-3B6D-45B6-A7D6-C8876E135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E1778-E1B4-4042-9C08-E2909F118919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1E2B8-3B6D-45B6-A7D6-C8876E135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E1778-E1B4-4042-9C08-E2909F118919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1E2B8-3B6D-45B6-A7D6-C8876E135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E1778-E1B4-4042-9C08-E2909F118919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1E2B8-3B6D-45B6-A7D6-C8876E135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E1778-E1B4-4042-9C08-E2909F118919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1E2B8-3B6D-45B6-A7D6-C8876E135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E1778-E1B4-4042-9C08-E2909F118919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1E2B8-3B6D-45B6-A7D6-C8876E135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E1778-E1B4-4042-9C08-E2909F118919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1E2B8-3B6D-45B6-A7D6-C8876E135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E1778-E1B4-4042-9C08-E2909F118919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1E2B8-3B6D-45B6-A7D6-C8876E135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E1778-E1B4-4042-9C08-E2909F118919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1E2B8-3B6D-45B6-A7D6-C8876E135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E1778-E1B4-4042-9C08-E2909F118919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1E2B8-3B6D-45B6-A7D6-C8876E135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E1778-E1B4-4042-9C08-E2909F118919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1E2B8-3B6D-45B6-A7D6-C8876E135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4E1778-E1B4-4042-9C08-E2909F118919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1E2B8-3B6D-45B6-A7D6-C8876E135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72066" y="2357430"/>
            <a:ext cx="4071934" cy="10715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ЭЛЕКТРОННЫЙ СЛОВАРЬ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5" name="Прямоугольник 4">
            <a:hlinkClick r:id="" action="ppaction://hlinkshowjump?jump=nextslide"/>
          </p:cNvPr>
          <p:cNvSpPr/>
          <p:nvPr/>
        </p:nvSpPr>
        <p:spPr>
          <a:xfrm>
            <a:off x="6572264" y="4000504"/>
            <a:ext cx="1214446" cy="785818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START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правляющая кнопка: звук 4">
            <a:hlinkClick r:id="" action="ppaction://noaction" highlightClick="1">
              <a:snd r:embed="rId3" name="Голос 016.wav"/>
            </a:hlinkClick>
          </p:cNvPr>
          <p:cNvSpPr/>
          <p:nvPr/>
        </p:nvSpPr>
        <p:spPr>
          <a:xfrm>
            <a:off x="1187624" y="404664"/>
            <a:ext cx="785818" cy="785818"/>
          </a:xfrm>
          <a:prstGeom prst="actionButtonSound">
            <a:avLst/>
          </a:prstGeom>
          <a:blipFill>
            <a:blip r:embed="rId4" cstate="screen"/>
            <a:tile tx="0" ty="0" sx="100000" sy="100000" flip="none" algn="tl"/>
          </a:blipFill>
          <a:ln>
            <a:solidFill>
              <a:srgbClr val="00B0F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5517232"/>
            <a:ext cx="3096344" cy="1224136"/>
          </a:xfrm>
          <a:prstGeom prst="rect">
            <a:avLst/>
          </a:prstGeom>
          <a:blipFill>
            <a:blip r:embed="rId4" cstate="screen"/>
            <a:tile tx="0" ty="0" sx="100000" sy="100000" flip="none" algn="tl"/>
          </a:blipFill>
          <a:ln>
            <a:solidFill>
              <a:srgbClr val="00B0F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LUCKY EGG</a:t>
            </a:r>
          </a:p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['</a:t>
            </a:r>
            <a:r>
              <a:rPr lang="en-US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lʌkɪ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eg</a:t>
            </a: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]</a:t>
            </a:r>
            <a:endParaRPr lang="ru-RU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Овальная выноска 7"/>
          <p:cNvSpPr/>
          <p:nvPr/>
        </p:nvSpPr>
        <p:spPr>
          <a:xfrm>
            <a:off x="251520" y="4365104"/>
            <a:ext cx="2786082" cy="928694"/>
          </a:xfrm>
          <a:prstGeom prst="wedgeEllipseCallout">
            <a:avLst/>
          </a:prstGeom>
          <a:blipFill>
            <a:blip r:embed="rId4" cstate="screen"/>
            <a:tile tx="0" ty="0" sx="100000" sy="100000" flip="none" algn="tl"/>
          </a:blipFill>
          <a:ln>
            <a:solidFill>
              <a:srgbClr val="00B0F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TRANSLATE</a:t>
            </a:r>
            <a:endParaRPr lang="ru-RU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Выноска-облако 16"/>
          <p:cNvSpPr/>
          <p:nvPr/>
        </p:nvSpPr>
        <p:spPr>
          <a:xfrm>
            <a:off x="6444208" y="2924944"/>
            <a:ext cx="2232248" cy="720080"/>
          </a:xfrm>
          <a:prstGeom prst="cloudCallout">
            <a:avLst/>
          </a:prstGeom>
          <a:blipFill>
            <a:blip r:embed="rId4" cstate="screen"/>
            <a:tile tx="0" ty="0" sx="100000" sy="100000" flip="none" algn="tl"/>
          </a:blipFill>
          <a:ln>
            <a:solidFill>
              <a:srgbClr val="00B0F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яйцо</a:t>
            </a:r>
          </a:p>
        </p:txBody>
      </p:sp>
      <p:sp>
        <p:nvSpPr>
          <p:cNvPr id="15" name="Выноска-облако 14"/>
          <p:cNvSpPr/>
          <p:nvPr/>
        </p:nvSpPr>
        <p:spPr>
          <a:xfrm>
            <a:off x="2987824" y="404664"/>
            <a:ext cx="3960440" cy="1800200"/>
          </a:xfrm>
          <a:prstGeom prst="cloudCallout">
            <a:avLst/>
          </a:prstGeom>
          <a:blipFill>
            <a:blip r:embed="rId4" cstate="screen"/>
            <a:tile tx="0" ty="0" sx="100000" sy="100000" flip="none" algn="tl"/>
          </a:blipFill>
          <a:ln>
            <a:solidFill>
              <a:srgbClr val="00B0F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счастливый, удачный; благоприятный</a:t>
            </a:r>
          </a:p>
        </p:txBody>
      </p:sp>
      <p:pic>
        <p:nvPicPr>
          <p:cNvPr id="9" name="Рисунок 8" descr="lucky egg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83568" y="1268760"/>
            <a:ext cx="1830148" cy="2880000"/>
          </a:xfrm>
          <a:prstGeom prst="rect">
            <a:avLst/>
          </a:prstGeom>
          <a:blipFill>
            <a:blip r:embed="rId4" cstate="screen"/>
            <a:tile tx="0" ty="0" sx="100000" sy="100000" flip="none" algn="tl"/>
          </a:blipFill>
          <a:ln>
            <a:solidFill>
              <a:srgbClr val="00B0F0"/>
            </a:solidFill>
          </a:ln>
        </p:spPr>
      </p:pic>
      <p:sp>
        <p:nvSpPr>
          <p:cNvPr id="11" name="Выноска-облако 10"/>
          <p:cNvSpPr/>
          <p:nvPr/>
        </p:nvSpPr>
        <p:spPr>
          <a:xfrm>
            <a:off x="3571868" y="3786190"/>
            <a:ext cx="4024468" cy="1875058"/>
          </a:xfrm>
          <a:prstGeom prst="cloudCallout">
            <a:avLst/>
          </a:prstGeom>
          <a:blipFill>
            <a:blip r:embed="rId4" cstate="screen"/>
            <a:tile tx="0" ty="0" sx="100000" sy="100000" flip="none" algn="tl"/>
          </a:blipFill>
          <a:ln>
            <a:solidFill>
              <a:srgbClr val="00B0F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СЧАСТЛИВОЕ ЯЙЦО</a:t>
            </a:r>
          </a:p>
        </p:txBody>
      </p:sp>
      <p:sp>
        <p:nvSpPr>
          <p:cNvPr id="13" name="Стрелка влево 12">
            <a:hlinkClick r:id="" action="ppaction://hlinkshowjump?jump=previousslide"/>
          </p:cNvPr>
          <p:cNvSpPr/>
          <p:nvPr/>
        </p:nvSpPr>
        <p:spPr>
          <a:xfrm>
            <a:off x="5796136" y="6021288"/>
            <a:ext cx="1071570" cy="642942"/>
          </a:xfrm>
          <a:prstGeom prst="leftArrow">
            <a:avLst/>
          </a:prstGeom>
          <a:blipFill>
            <a:blip r:embed="rId4" cstate="screen"/>
            <a:tile tx="0" ty="0" sx="100000" sy="100000" flip="none" algn="tl"/>
          </a:blipFill>
          <a:ln>
            <a:solidFill>
              <a:srgbClr val="00B0F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back</a:t>
            </a:r>
            <a:endParaRPr lang="ru-RU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Выгнутая вправо стрелка 13">
            <a:hlinkClick r:id="rId6" action="ppaction://hlinksldjump"/>
          </p:cNvPr>
          <p:cNvSpPr/>
          <p:nvPr/>
        </p:nvSpPr>
        <p:spPr>
          <a:xfrm>
            <a:off x="7072330" y="6000768"/>
            <a:ext cx="1857356" cy="642918"/>
          </a:xfrm>
          <a:prstGeom prst="curvedLeftArrow">
            <a:avLst/>
          </a:prstGeom>
          <a:blipFill>
            <a:blip r:embed="rId4" cstate="screen"/>
            <a:tile tx="0" ty="0" sx="100000" sy="100000" flip="none" algn="tl"/>
          </a:blipFill>
          <a:ln>
            <a:solidFill>
              <a:srgbClr val="00B0F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 the beginning</a:t>
            </a:r>
            <a:endParaRPr lang="ru-RU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7" grpId="0" animBg="1"/>
      <p:bldP spid="15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971600" y="2564904"/>
            <a:ext cx="2857520" cy="142876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ЗНАКОМАЯ</a:t>
            </a:r>
          </a:p>
          <a:p>
            <a:pPr algn="ctr"/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ЛЕКСИКА</a:t>
            </a:r>
          </a:p>
        </p:txBody>
      </p:sp>
      <p:sp>
        <p:nvSpPr>
          <p:cNvPr id="5" name="Прямоугольник 4">
            <a:hlinkClick r:id="" action="ppaction://hlinkshowjump?jump=nextslide"/>
          </p:cNvPr>
          <p:cNvSpPr/>
          <p:nvPr/>
        </p:nvSpPr>
        <p:spPr>
          <a:xfrm>
            <a:off x="5214942" y="2571744"/>
            <a:ext cx="2857520" cy="142876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НЕЗНАКОМАЯ ЛЕКСИКА</a:t>
            </a:r>
          </a:p>
        </p:txBody>
      </p:sp>
      <p:sp>
        <p:nvSpPr>
          <p:cNvPr id="6" name="Прямоугольник 5">
            <a:hlinkClick r:id="" action="ppaction://hlinkshowjump?jump=endshow"/>
          </p:cNvPr>
          <p:cNvSpPr/>
          <p:nvPr/>
        </p:nvSpPr>
        <p:spPr>
          <a:xfrm>
            <a:off x="7358082" y="5857892"/>
            <a:ext cx="1571636" cy="78581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EXIT</a:t>
            </a:r>
            <a:endParaRPr lang="ru-RU" sz="28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правляющая кнопка: звук 4">
            <a:hlinkClick r:id="" action="ppaction://noaction" highlightClick="1">
              <a:snd r:embed="rId2" name="Голос 005.wav"/>
            </a:hlinkClick>
          </p:cNvPr>
          <p:cNvSpPr/>
          <p:nvPr/>
        </p:nvSpPr>
        <p:spPr>
          <a:xfrm>
            <a:off x="1357290" y="214290"/>
            <a:ext cx="785818" cy="785818"/>
          </a:xfrm>
          <a:prstGeom prst="actionButtonSound">
            <a:avLst/>
          </a:prstGeom>
          <a:solidFill>
            <a:srgbClr val="FFC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5715016"/>
            <a:ext cx="2786082" cy="92869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n w="12700">
                  <a:solidFill>
                    <a:schemeClr val="tx1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STATUE</a:t>
            </a:r>
            <a:endParaRPr lang="ru-RU" sz="2800" b="1" dirty="0" smtClean="0">
              <a:ln w="12700">
                <a:solidFill>
                  <a:schemeClr val="tx1"/>
                </a:solidFill>
                <a:prstDash val="solid"/>
              </a:ln>
              <a:blipFill>
                <a:blip r:embed="rId3"/>
                <a:tile tx="0" ty="0" sx="100000" sy="100000" flip="none" algn="tl"/>
              </a:blip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US" sz="2800" b="1" dirty="0" smtClean="0">
                <a:ln w="12700">
                  <a:solidFill>
                    <a:schemeClr val="tx1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['</a:t>
            </a:r>
            <a:r>
              <a:rPr lang="en-US" sz="2800" b="1" dirty="0" err="1" smtClean="0">
                <a:ln w="12700">
                  <a:solidFill>
                    <a:schemeClr val="tx1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stæʧu</a:t>
            </a:r>
            <a:r>
              <a:rPr lang="en-US" sz="2800" b="1" dirty="0" smtClean="0">
                <a:ln w="12700">
                  <a:solidFill>
                    <a:schemeClr val="tx1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: ], [-</a:t>
            </a:r>
            <a:r>
              <a:rPr lang="en-US" sz="2800" b="1" dirty="0" err="1" smtClean="0">
                <a:ln w="12700">
                  <a:solidFill>
                    <a:schemeClr val="tx1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tju</a:t>
            </a:r>
            <a:r>
              <a:rPr lang="en-US" sz="2800" b="1" dirty="0" smtClean="0">
                <a:ln w="12700">
                  <a:solidFill>
                    <a:schemeClr val="tx1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:]</a:t>
            </a:r>
            <a:endParaRPr lang="ru-RU" sz="2800" b="1" dirty="0" smtClean="0">
              <a:ln w="12700">
                <a:solidFill>
                  <a:schemeClr val="tx1"/>
                </a:solidFill>
                <a:prstDash val="solid"/>
              </a:ln>
              <a:blipFill>
                <a:blip r:embed="rId3"/>
                <a:tile tx="0" ty="0" sx="100000" sy="100000" flip="none" algn="tl"/>
              </a:blip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Овальная выноска 7"/>
          <p:cNvSpPr/>
          <p:nvPr/>
        </p:nvSpPr>
        <p:spPr>
          <a:xfrm>
            <a:off x="4643438" y="2285992"/>
            <a:ext cx="3143272" cy="1071570"/>
          </a:xfrm>
          <a:prstGeom prst="wedgeEllipseCallout">
            <a:avLst/>
          </a:prstGeom>
          <a:solidFill>
            <a:srgbClr val="FFC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n w="12700">
                  <a:solidFill>
                    <a:schemeClr val="tx1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TRANSLATE</a:t>
            </a:r>
            <a:endParaRPr lang="ru-RU" sz="2800" b="1" dirty="0" smtClean="0">
              <a:ln w="12700">
                <a:solidFill>
                  <a:schemeClr val="tx1"/>
                </a:solidFill>
                <a:prstDash val="solid"/>
              </a:ln>
              <a:blipFill>
                <a:blip r:embed="rId3"/>
                <a:tile tx="0" ty="0" sx="100000" sy="100000" flip="none" algn="tl"/>
              </a:blip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Выноска-облако 14"/>
          <p:cNvSpPr/>
          <p:nvPr/>
        </p:nvSpPr>
        <p:spPr>
          <a:xfrm>
            <a:off x="3357554" y="3571876"/>
            <a:ext cx="3014646" cy="2071702"/>
          </a:xfrm>
          <a:prstGeom prst="cloudCallout">
            <a:avLst/>
          </a:prstGeom>
          <a:solidFill>
            <a:srgbClr val="FFC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2700">
                  <a:solidFill>
                    <a:schemeClr val="tx1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ИЗВАЯНИЕ, СТАТУЯ</a:t>
            </a:r>
          </a:p>
        </p:txBody>
      </p:sp>
      <p:pic>
        <p:nvPicPr>
          <p:cNvPr id="10" name="Рисунок 9" descr="statue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14282" y="1214422"/>
            <a:ext cx="2786082" cy="4357718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sp>
        <p:nvSpPr>
          <p:cNvPr id="11" name="Стрелка вправо 10">
            <a:hlinkClick r:id="" action="ppaction://hlinkshowjump?jump=nextslide"/>
          </p:cNvPr>
          <p:cNvSpPr/>
          <p:nvPr/>
        </p:nvSpPr>
        <p:spPr>
          <a:xfrm>
            <a:off x="7786710" y="6072206"/>
            <a:ext cx="1143008" cy="642942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next</a:t>
            </a:r>
            <a:endParaRPr lang="ru-RU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6" name="Стрелка влево 15"/>
          <p:cNvSpPr/>
          <p:nvPr/>
        </p:nvSpPr>
        <p:spPr>
          <a:xfrm>
            <a:off x="6572264" y="6072206"/>
            <a:ext cx="1071570" cy="642942"/>
          </a:xfrm>
          <a:prstGeom prst="leftArrow">
            <a:avLst/>
          </a:prstGeom>
          <a:solidFill>
            <a:srgbClr val="FFC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back</a:t>
            </a:r>
            <a:endParaRPr lang="ru-RU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правляющая кнопка: звук 4">
            <a:hlinkClick r:id="" action="ppaction://noaction" highlightClick="1">
              <a:snd r:embed="rId2" name="Голос 007.wav"/>
            </a:hlinkClick>
          </p:cNvPr>
          <p:cNvSpPr/>
          <p:nvPr/>
        </p:nvSpPr>
        <p:spPr>
          <a:xfrm>
            <a:off x="4357686" y="1928802"/>
            <a:ext cx="785818" cy="785818"/>
          </a:xfrm>
          <a:prstGeom prst="actionButtonSound">
            <a:avLst/>
          </a:prstGeom>
          <a:solidFill>
            <a:srgbClr val="92D05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47864" y="4365104"/>
            <a:ext cx="1785950" cy="92869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CLAIM [</a:t>
            </a:r>
            <a:r>
              <a:rPr lang="en-US" sz="2800" b="1" dirty="0" err="1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kleɪm</a:t>
            </a:r>
            <a:r>
              <a:rPr lang="en-US" sz="28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]</a:t>
            </a:r>
            <a:endParaRPr lang="ru-RU" sz="2800" b="1" dirty="0" smtClean="0">
              <a:ln w="12700">
                <a:solidFill>
                  <a:sysClr val="windowText" lastClr="000000"/>
                </a:solidFill>
                <a:prstDash val="solid"/>
              </a:ln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Овальная выноска 7"/>
          <p:cNvSpPr/>
          <p:nvPr/>
        </p:nvSpPr>
        <p:spPr>
          <a:xfrm>
            <a:off x="3214678" y="5715016"/>
            <a:ext cx="2786082" cy="928694"/>
          </a:xfrm>
          <a:prstGeom prst="wedgeEllipseCallout">
            <a:avLst/>
          </a:prstGeom>
          <a:solidFill>
            <a:srgbClr val="92D05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TRANSLATE</a:t>
            </a:r>
            <a:endParaRPr lang="ru-RU" sz="2800" b="1" dirty="0" smtClean="0">
              <a:ln w="12700">
                <a:solidFill>
                  <a:sysClr val="windowText" lastClr="000000"/>
                </a:solidFill>
                <a:prstDash val="solid"/>
              </a:ln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Выноска-облако 9"/>
          <p:cNvSpPr/>
          <p:nvPr/>
        </p:nvSpPr>
        <p:spPr>
          <a:xfrm>
            <a:off x="0" y="1000108"/>
            <a:ext cx="3143240" cy="2357454"/>
          </a:xfrm>
          <a:prstGeom prst="cloudCallout">
            <a:avLst/>
          </a:prstGeom>
          <a:solidFill>
            <a:srgbClr val="92D05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возбуждать иск о возмещении убытков</a:t>
            </a:r>
          </a:p>
        </p:txBody>
      </p:sp>
      <p:sp>
        <p:nvSpPr>
          <p:cNvPr id="15" name="Выноска-облако 14"/>
          <p:cNvSpPr/>
          <p:nvPr/>
        </p:nvSpPr>
        <p:spPr>
          <a:xfrm>
            <a:off x="0" y="4857760"/>
            <a:ext cx="3357554" cy="1643074"/>
          </a:xfrm>
          <a:prstGeom prst="cloudCallout">
            <a:avLst/>
          </a:prstGeom>
          <a:solidFill>
            <a:srgbClr val="92D05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требовать; предъявлять требования; </a:t>
            </a:r>
          </a:p>
        </p:txBody>
      </p:sp>
      <p:sp>
        <p:nvSpPr>
          <p:cNvPr id="12" name="Выноска-облако 11"/>
          <p:cNvSpPr/>
          <p:nvPr/>
        </p:nvSpPr>
        <p:spPr>
          <a:xfrm>
            <a:off x="0" y="3571876"/>
            <a:ext cx="3428960" cy="1214446"/>
          </a:xfrm>
          <a:prstGeom prst="cloudCallout">
            <a:avLst/>
          </a:prstGeom>
          <a:solidFill>
            <a:srgbClr val="92D05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ЗАЯВЛЯТЬ, УТВЕРЖДАТЬ</a:t>
            </a:r>
          </a:p>
        </p:txBody>
      </p:sp>
      <p:sp>
        <p:nvSpPr>
          <p:cNvPr id="13" name="Выноска-облако 12"/>
          <p:cNvSpPr/>
          <p:nvPr/>
        </p:nvSpPr>
        <p:spPr>
          <a:xfrm>
            <a:off x="3929058" y="0"/>
            <a:ext cx="3214678" cy="1643050"/>
          </a:xfrm>
          <a:prstGeom prst="cloudCallout">
            <a:avLst/>
          </a:prstGeom>
          <a:solidFill>
            <a:srgbClr val="92D05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требование; претензия; притязание</a:t>
            </a:r>
          </a:p>
        </p:txBody>
      </p:sp>
      <p:pic>
        <p:nvPicPr>
          <p:cNvPr id="14" name="Рисунок 13" descr="claim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214678" y="2928934"/>
            <a:ext cx="2924175" cy="1066800"/>
          </a:xfrm>
          <a:prstGeom prst="rect">
            <a:avLst/>
          </a:prstGeom>
          <a:solidFill>
            <a:srgbClr val="92D050"/>
          </a:solidFill>
        </p:spPr>
      </p:pic>
      <p:sp>
        <p:nvSpPr>
          <p:cNvPr id="18" name="Выноска-облако 17"/>
          <p:cNvSpPr/>
          <p:nvPr/>
        </p:nvSpPr>
        <p:spPr>
          <a:xfrm>
            <a:off x="5929322" y="4929198"/>
            <a:ext cx="3214678" cy="1571636"/>
          </a:xfrm>
          <a:prstGeom prst="cloudCallout">
            <a:avLst/>
          </a:prstGeom>
          <a:solidFill>
            <a:srgbClr val="92D05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иск; претензия, рекламация</a:t>
            </a:r>
          </a:p>
        </p:txBody>
      </p:sp>
      <p:sp>
        <p:nvSpPr>
          <p:cNvPr id="19" name="Выноска-облако 18"/>
          <p:cNvSpPr/>
          <p:nvPr/>
        </p:nvSpPr>
        <p:spPr>
          <a:xfrm>
            <a:off x="500034" y="0"/>
            <a:ext cx="3500430" cy="1000132"/>
          </a:xfrm>
          <a:prstGeom prst="cloudCallout">
            <a:avLst/>
          </a:prstGeom>
          <a:solidFill>
            <a:srgbClr val="92D05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заявление, утверждение</a:t>
            </a:r>
          </a:p>
        </p:txBody>
      </p:sp>
      <p:sp>
        <p:nvSpPr>
          <p:cNvPr id="17" name="Выноска-облако 16"/>
          <p:cNvSpPr/>
          <p:nvPr/>
        </p:nvSpPr>
        <p:spPr>
          <a:xfrm>
            <a:off x="6215074" y="928670"/>
            <a:ext cx="2928926" cy="3500438"/>
          </a:xfrm>
          <a:prstGeom prst="cloudCallout">
            <a:avLst/>
          </a:prstGeom>
          <a:solidFill>
            <a:srgbClr val="92D05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уносить жизни (о стихийном бедствии, болезни, аварии)</a:t>
            </a:r>
          </a:p>
        </p:txBody>
      </p:sp>
      <p:sp>
        <p:nvSpPr>
          <p:cNvPr id="16" name="Стрелка влево 15"/>
          <p:cNvSpPr/>
          <p:nvPr/>
        </p:nvSpPr>
        <p:spPr>
          <a:xfrm>
            <a:off x="5220072" y="4725144"/>
            <a:ext cx="1071570" cy="642942"/>
          </a:xfrm>
          <a:prstGeom prst="leftArrow">
            <a:avLst/>
          </a:prstGeom>
          <a:solidFill>
            <a:srgbClr val="92D05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back</a:t>
            </a:r>
            <a:endParaRPr lang="ru-RU" sz="280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2" name="Стрелка вправо 21">
            <a:hlinkClick r:id="" action="ppaction://hlinkshowjump?jump=nextslide"/>
          </p:cNvPr>
          <p:cNvSpPr/>
          <p:nvPr/>
        </p:nvSpPr>
        <p:spPr>
          <a:xfrm>
            <a:off x="5508104" y="4149080"/>
            <a:ext cx="1143008" cy="642942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next</a:t>
            </a:r>
            <a:endParaRPr lang="ru-RU" sz="280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5" grpId="0" animBg="1"/>
      <p:bldP spid="12" grpId="0" animBg="1"/>
      <p:bldP spid="13" grpId="0" animBg="1"/>
      <p:bldP spid="18" grpId="0" animBg="1"/>
      <p:bldP spid="19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правляющая кнопка: звук 4">
            <a:hlinkClick r:id="" action="ppaction://noaction" highlightClick="1">
              <a:snd r:embed="rId2" name="Голос 009.wav"/>
            </a:hlinkClick>
          </p:cNvPr>
          <p:cNvSpPr/>
          <p:nvPr/>
        </p:nvSpPr>
        <p:spPr>
          <a:xfrm>
            <a:off x="3995936" y="116632"/>
            <a:ext cx="785818" cy="785818"/>
          </a:xfrm>
          <a:prstGeom prst="actionButtonSound">
            <a:avLst/>
          </a:prstGeom>
          <a:solidFill>
            <a:srgbClr val="0070C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14678" y="4429132"/>
            <a:ext cx="2362345" cy="108012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FIRECRACKER ['</a:t>
            </a:r>
            <a:r>
              <a:rPr 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faɪə’krækə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]</a:t>
            </a:r>
            <a:endParaRPr lang="ru-RU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Овальная выноска 7"/>
          <p:cNvSpPr/>
          <p:nvPr/>
        </p:nvSpPr>
        <p:spPr>
          <a:xfrm>
            <a:off x="6000760" y="2214554"/>
            <a:ext cx="2786082" cy="928694"/>
          </a:xfrm>
          <a:prstGeom prst="wedgeEllipseCallout">
            <a:avLst/>
          </a:prstGeom>
          <a:solidFill>
            <a:srgbClr val="0070C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TRANSLATE</a:t>
            </a:r>
            <a:endParaRPr lang="ru-RU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7" name="Выноска-облако 16"/>
          <p:cNvSpPr/>
          <p:nvPr/>
        </p:nvSpPr>
        <p:spPr>
          <a:xfrm>
            <a:off x="214282" y="1428736"/>
            <a:ext cx="3203848" cy="2160240"/>
          </a:xfrm>
          <a:prstGeom prst="cloudCallout">
            <a:avLst/>
          </a:prstGeom>
          <a:solidFill>
            <a:srgbClr val="0070C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ФЕЙЕРВЕРК, ШУТИХА</a:t>
            </a:r>
          </a:p>
        </p:txBody>
      </p:sp>
      <p:pic>
        <p:nvPicPr>
          <p:cNvPr id="13" name="Рисунок 12" descr="firecracker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71868" y="1142984"/>
            <a:ext cx="1851769" cy="2880000"/>
          </a:xfrm>
          <a:prstGeom prst="rect">
            <a:avLst/>
          </a:prstGeom>
          <a:solidFill>
            <a:srgbClr val="0070C0"/>
          </a:solidFill>
        </p:spPr>
      </p:pic>
      <p:sp>
        <p:nvSpPr>
          <p:cNvPr id="18" name="Стрелка влево 17">
            <a:hlinkClick r:id="" action="ppaction://hlinkshowjump?jump=previousslide"/>
          </p:cNvPr>
          <p:cNvSpPr/>
          <p:nvPr/>
        </p:nvSpPr>
        <p:spPr>
          <a:xfrm>
            <a:off x="7643834" y="5072074"/>
            <a:ext cx="1071570" cy="642942"/>
          </a:xfrm>
          <a:prstGeom prst="leftArrow">
            <a:avLst/>
          </a:prstGeom>
          <a:solidFill>
            <a:srgbClr val="0070C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back</a:t>
            </a:r>
            <a:endParaRPr lang="ru-RU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>
            <a:off x="7786710" y="5857892"/>
            <a:ext cx="1143008" cy="642942"/>
          </a:xfrm>
          <a:prstGeom prst="rightArrow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next</a:t>
            </a:r>
            <a:endParaRPr lang="ru-RU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правляющая кнопка: звук 4">
            <a:hlinkClick r:id="" action="ppaction://noaction" highlightClick="1">
              <a:snd r:embed="rId2" name="Голос 008.wav"/>
            </a:hlinkClick>
          </p:cNvPr>
          <p:cNvSpPr/>
          <p:nvPr/>
        </p:nvSpPr>
        <p:spPr>
          <a:xfrm>
            <a:off x="4179091" y="928670"/>
            <a:ext cx="785818" cy="785818"/>
          </a:xfrm>
          <a:prstGeom prst="actionButtonSound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43306" y="4214818"/>
            <a:ext cx="1785950" cy="92869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TREASURE ['</a:t>
            </a:r>
            <a:r>
              <a:rPr 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treʒə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]</a:t>
            </a:r>
            <a:endParaRPr lang="ru-RU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Овальная выноска 7"/>
          <p:cNvSpPr/>
          <p:nvPr/>
        </p:nvSpPr>
        <p:spPr>
          <a:xfrm>
            <a:off x="3178959" y="5357826"/>
            <a:ext cx="2786082" cy="928694"/>
          </a:xfrm>
          <a:prstGeom prst="wedgeEllipseCallou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TRANSLATE</a:t>
            </a:r>
            <a:endParaRPr lang="ru-RU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Выноска-облако 9"/>
          <p:cNvSpPr/>
          <p:nvPr/>
        </p:nvSpPr>
        <p:spPr>
          <a:xfrm>
            <a:off x="500034" y="2000240"/>
            <a:ext cx="2071702" cy="1285884"/>
          </a:xfrm>
          <a:prstGeom prst="cloudCallou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высоко ценить</a:t>
            </a:r>
          </a:p>
        </p:txBody>
      </p:sp>
      <p:sp>
        <p:nvSpPr>
          <p:cNvPr id="15" name="Выноска-облако 14"/>
          <p:cNvSpPr/>
          <p:nvPr/>
        </p:nvSpPr>
        <p:spPr>
          <a:xfrm>
            <a:off x="107504" y="4365104"/>
            <a:ext cx="3357554" cy="1143008"/>
          </a:xfrm>
          <a:prstGeom prst="cloudCallou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СОКРОВИЩЕ</a:t>
            </a:r>
          </a:p>
        </p:txBody>
      </p:sp>
      <p:sp>
        <p:nvSpPr>
          <p:cNvPr id="16" name="Выноска-облако 15"/>
          <p:cNvSpPr/>
          <p:nvPr/>
        </p:nvSpPr>
        <p:spPr>
          <a:xfrm>
            <a:off x="6156176" y="4077072"/>
            <a:ext cx="2714644" cy="1214446"/>
          </a:xfrm>
          <a:prstGeom prst="cloudCallou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богатство; деньги</a:t>
            </a:r>
          </a:p>
        </p:txBody>
      </p:sp>
      <p:sp>
        <p:nvSpPr>
          <p:cNvPr id="17" name="Выноска-облако 16"/>
          <p:cNvSpPr/>
          <p:nvPr/>
        </p:nvSpPr>
        <p:spPr>
          <a:xfrm>
            <a:off x="6000760" y="0"/>
            <a:ext cx="3143240" cy="2285992"/>
          </a:xfrm>
          <a:prstGeom prst="cloudCallou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хранить как сокровище; сберегать, хранить</a:t>
            </a:r>
          </a:p>
        </p:txBody>
      </p:sp>
      <p:pic>
        <p:nvPicPr>
          <p:cNvPr id="11" name="Рисунок 10" descr="treasure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928926" y="1857364"/>
            <a:ext cx="3151837" cy="216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</p:pic>
      <p:sp>
        <p:nvSpPr>
          <p:cNvPr id="13" name="Стрелка влево 12">
            <a:hlinkClick r:id="" action="ppaction://hlinkshowjump?jump=previousslide"/>
          </p:cNvPr>
          <p:cNvSpPr/>
          <p:nvPr/>
        </p:nvSpPr>
        <p:spPr>
          <a:xfrm>
            <a:off x="5857884" y="6000768"/>
            <a:ext cx="1071570" cy="642942"/>
          </a:xfrm>
          <a:prstGeom prst="left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back</a:t>
            </a:r>
            <a:endParaRPr lang="ru-RU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4" name="Выгнутая вправо стрелка 13">
            <a:hlinkClick r:id="rId4" action="ppaction://hlinksldjump"/>
          </p:cNvPr>
          <p:cNvSpPr/>
          <p:nvPr/>
        </p:nvSpPr>
        <p:spPr>
          <a:xfrm>
            <a:off x="7072330" y="6072206"/>
            <a:ext cx="1857356" cy="642918"/>
          </a:xfrm>
          <a:prstGeom prst="curvedLeftArrow">
            <a:avLst/>
          </a:prstGeom>
          <a:solidFill>
            <a:srgbClr val="00B05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to the beginning</a:t>
            </a:r>
            <a:endParaRPr lang="ru-RU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5" grpId="0" animBg="1"/>
      <p:bldP spid="16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правляющая кнопка: звук 4">
            <a:hlinkClick r:id="" action="ppaction://noaction" highlightClick="1">
              <a:snd r:embed="rId2" name="Голос 001.wav"/>
            </a:hlinkClick>
          </p:cNvPr>
          <p:cNvSpPr/>
          <p:nvPr/>
        </p:nvSpPr>
        <p:spPr>
          <a:xfrm>
            <a:off x="4071934" y="1714488"/>
            <a:ext cx="785818" cy="785818"/>
          </a:xfrm>
          <a:prstGeom prst="actionButtonSound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43808" y="5445224"/>
            <a:ext cx="3096344" cy="1224136"/>
          </a:xfrm>
          <a:prstGeom prst="rect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decoration [</a:t>
            </a:r>
            <a:r>
              <a:rPr 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dek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(ə)'</a:t>
            </a:r>
            <a:r>
              <a:rPr 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reɪʃ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(ə)n]</a:t>
            </a:r>
            <a:endParaRPr lang="ru-RU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Овальная выноска 7"/>
          <p:cNvSpPr/>
          <p:nvPr/>
        </p:nvSpPr>
        <p:spPr>
          <a:xfrm>
            <a:off x="3131840" y="4221088"/>
            <a:ext cx="2786082" cy="928694"/>
          </a:xfrm>
          <a:prstGeom prst="wedgeEllipseCallout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TRANSLATE</a:t>
            </a:r>
            <a:endParaRPr lang="ru-RU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7" name="Выноска-облако 16"/>
          <p:cNvSpPr/>
          <p:nvPr/>
        </p:nvSpPr>
        <p:spPr>
          <a:xfrm>
            <a:off x="6000760" y="4005064"/>
            <a:ext cx="3143240" cy="1800200"/>
          </a:xfrm>
          <a:prstGeom prst="cloudCallou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ремонт (в комнате, квартире)</a:t>
            </a:r>
          </a:p>
        </p:txBody>
      </p:sp>
      <p:pic>
        <p:nvPicPr>
          <p:cNvPr id="9" name="Рисунок 8" descr="decoration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786050" y="3214686"/>
            <a:ext cx="3168352" cy="762769"/>
          </a:xfrm>
          <a:prstGeom prst="rect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</p:pic>
      <p:sp>
        <p:nvSpPr>
          <p:cNvPr id="10" name="Выноска-облако 9"/>
          <p:cNvSpPr/>
          <p:nvPr/>
        </p:nvSpPr>
        <p:spPr>
          <a:xfrm>
            <a:off x="0" y="3929066"/>
            <a:ext cx="3096344" cy="2213984"/>
          </a:xfrm>
          <a:prstGeom prst="cloudCallou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отделка интерьера, внутреннее убранство</a:t>
            </a:r>
          </a:p>
        </p:txBody>
      </p:sp>
      <p:sp>
        <p:nvSpPr>
          <p:cNvPr id="11" name="Выноска-облако 10"/>
          <p:cNvSpPr/>
          <p:nvPr/>
        </p:nvSpPr>
        <p:spPr>
          <a:xfrm>
            <a:off x="2555776" y="116632"/>
            <a:ext cx="4367376" cy="1368152"/>
          </a:xfrm>
          <a:prstGeom prst="cloudCallou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Праздничное убранство</a:t>
            </a:r>
          </a:p>
        </p:txBody>
      </p:sp>
      <p:sp>
        <p:nvSpPr>
          <p:cNvPr id="12" name="Выноска-облако 11"/>
          <p:cNvSpPr/>
          <p:nvPr/>
        </p:nvSpPr>
        <p:spPr>
          <a:xfrm>
            <a:off x="0" y="1412776"/>
            <a:ext cx="3143240" cy="2285992"/>
          </a:xfrm>
          <a:prstGeom prst="cloudCallou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награда, орден, знак отличия</a:t>
            </a:r>
          </a:p>
        </p:txBody>
      </p:sp>
      <p:sp>
        <p:nvSpPr>
          <p:cNvPr id="15" name="Выноска-облако 14"/>
          <p:cNvSpPr/>
          <p:nvPr/>
        </p:nvSpPr>
        <p:spPr>
          <a:xfrm>
            <a:off x="5572132" y="1500174"/>
            <a:ext cx="3571868" cy="1925952"/>
          </a:xfrm>
          <a:prstGeom prst="cloudCallou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УКРАШЕНИЕ; УБРАНСТВО</a:t>
            </a:r>
          </a:p>
        </p:txBody>
      </p:sp>
      <p:sp>
        <p:nvSpPr>
          <p:cNvPr id="13" name="Стрелка вправо 12">
            <a:hlinkClick r:id="" action="ppaction://hlinkshowjump?jump=nextslide"/>
          </p:cNvPr>
          <p:cNvSpPr/>
          <p:nvPr/>
        </p:nvSpPr>
        <p:spPr>
          <a:xfrm>
            <a:off x="7786710" y="6098426"/>
            <a:ext cx="1143008" cy="642942"/>
          </a:xfrm>
          <a:prstGeom prst="rightArrow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next</a:t>
            </a:r>
            <a:endParaRPr lang="ru-RU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6" name="Стрелка влево 15">
            <a:hlinkClick r:id="" action="ppaction://hlinkshowjump?jump=previousslide"/>
          </p:cNvPr>
          <p:cNvSpPr/>
          <p:nvPr/>
        </p:nvSpPr>
        <p:spPr>
          <a:xfrm>
            <a:off x="6572264" y="6072206"/>
            <a:ext cx="1071570" cy="642942"/>
          </a:xfrm>
          <a:prstGeom prst="leftArrow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back</a:t>
            </a:r>
            <a:endParaRPr lang="ru-RU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7" grpId="0" animBg="1"/>
      <p:bldP spid="10" grpId="0" animBg="1"/>
      <p:bldP spid="11" grpId="0" animBg="1"/>
      <p:bldP spid="12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правляющая кнопка: звук 4">
            <a:hlinkClick r:id="" action="ppaction://noaction" highlightClick="1">
              <a:snd r:embed="rId2" name="Голос 010.wav"/>
            </a:hlinkClick>
          </p:cNvPr>
          <p:cNvSpPr/>
          <p:nvPr/>
        </p:nvSpPr>
        <p:spPr>
          <a:xfrm>
            <a:off x="3995936" y="404664"/>
            <a:ext cx="785818" cy="785818"/>
          </a:xfrm>
          <a:prstGeom prst="actionButtonSound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86050" y="5429264"/>
            <a:ext cx="3096344" cy="1224136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EB43B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Sky rocket</a:t>
            </a:r>
            <a:endParaRPr lang="ru-RU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EB43B3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EB43B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[</a:t>
            </a:r>
            <a:r>
              <a:rPr 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EB43B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skaɪ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EB43B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EB43B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'</a:t>
            </a:r>
            <a:r>
              <a:rPr 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EB43B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rɔkɪt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EB43B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]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EB43B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8" name="Овальная выноска 7"/>
          <p:cNvSpPr/>
          <p:nvPr/>
        </p:nvSpPr>
        <p:spPr>
          <a:xfrm>
            <a:off x="3071802" y="4286256"/>
            <a:ext cx="2786082" cy="928694"/>
          </a:xfrm>
          <a:prstGeom prst="wedgeEllipseCallou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EB43B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TRANSLATE</a:t>
            </a:r>
            <a:endParaRPr lang="ru-RU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EB43B3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7" name="Выноска-облако 16"/>
          <p:cNvSpPr/>
          <p:nvPr/>
        </p:nvSpPr>
        <p:spPr>
          <a:xfrm>
            <a:off x="5436096" y="0"/>
            <a:ext cx="3143240" cy="1800200"/>
          </a:xfrm>
          <a:prstGeom prst="cloudCallou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rgbClr val="EB43B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ракета</a:t>
            </a:r>
          </a:p>
        </p:txBody>
      </p:sp>
      <p:sp>
        <p:nvSpPr>
          <p:cNvPr id="12" name="Выноска-облако 11"/>
          <p:cNvSpPr/>
          <p:nvPr/>
        </p:nvSpPr>
        <p:spPr>
          <a:xfrm>
            <a:off x="0" y="3357562"/>
            <a:ext cx="3143240" cy="1872208"/>
          </a:xfrm>
          <a:prstGeom prst="cloudCallou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EB43B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НЕБЕСНАЯ РАКЕТА</a:t>
            </a:r>
          </a:p>
        </p:txBody>
      </p:sp>
      <p:sp>
        <p:nvSpPr>
          <p:cNvPr id="15" name="Выноска-облако 14"/>
          <p:cNvSpPr/>
          <p:nvPr/>
        </p:nvSpPr>
        <p:spPr>
          <a:xfrm>
            <a:off x="5796136" y="3068960"/>
            <a:ext cx="3143240" cy="1925952"/>
          </a:xfrm>
          <a:prstGeom prst="cloudCallou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EB43B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небеса, небо</a:t>
            </a:r>
          </a:p>
        </p:txBody>
      </p:sp>
      <p:pic>
        <p:nvPicPr>
          <p:cNvPr id="14" name="Рисунок 13" descr="sky rocket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63888" y="1340768"/>
            <a:ext cx="1826689" cy="2880000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</p:pic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>
            <a:off x="7786710" y="6072206"/>
            <a:ext cx="1143008" cy="642942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next</a:t>
            </a:r>
            <a:endParaRPr lang="ru-RU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Стрелка влево 9">
            <a:hlinkClick r:id="" action="ppaction://hlinkshowjump?jump=previousslide"/>
          </p:cNvPr>
          <p:cNvSpPr/>
          <p:nvPr/>
        </p:nvSpPr>
        <p:spPr>
          <a:xfrm>
            <a:off x="6572264" y="6072206"/>
            <a:ext cx="1071570" cy="642942"/>
          </a:xfrm>
          <a:prstGeom prst="leftArrow">
            <a:avLst/>
          </a:prstGeom>
          <a:solidFill>
            <a:srgbClr val="7030A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back</a:t>
            </a:r>
            <a:endParaRPr lang="ru-RU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7" grpId="0" animBg="1"/>
      <p:bldP spid="12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правляющая кнопка: звук 4">
            <a:hlinkClick r:id="" action="ppaction://noaction" highlightClick="1">
              <a:snd r:embed="rId2" name="Голос 011.wav"/>
            </a:hlinkClick>
          </p:cNvPr>
          <p:cNvSpPr/>
          <p:nvPr/>
        </p:nvSpPr>
        <p:spPr>
          <a:xfrm>
            <a:off x="1187624" y="404664"/>
            <a:ext cx="785818" cy="785818"/>
          </a:xfrm>
          <a:prstGeom prst="actionButtonSound">
            <a:avLst/>
          </a:prstGeom>
          <a:blipFill>
            <a:blip r:embed="rId3" cstate="screen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5517232"/>
            <a:ext cx="3096344" cy="1224136"/>
          </a:xfrm>
          <a:prstGeom prst="rect">
            <a:avLst/>
          </a:prstGeom>
          <a:blipFill>
            <a:blip r:embed="rId3" cstate="screen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LUCKY BUNNY</a:t>
            </a:r>
            <a:endParaRPr lang="ru-RU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['</a:t>
            </a:r>
            <a:r>
              <a:rPr 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lʌkɪ</a:t>
            </a:r>
            <a:r>
              <a:rPr 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'</a:t>
            </a:r>
            <a:r>
              <a:rPr 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bʌnɪ</a:t>
            </a:r>
            <a:r>
              <a:rPr 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]</a:t>
            </a:r>
            <a:r>
              <a:rPr lang="ru-RU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8" name="Овальная выноска 7"/>
          <p:cNvSpPr/>
          <p:nvPr/>
        </p:nvSpPr>
        <p:spPr>
          <a:xfrm>
            <a:off x="251520" y="4365104"/>
            <a:ext cx="2786082" cy="928694"/>
          </a:xfrm>
          <a:prstGeom prst="wedgeEllipseCallout">
            <a:avLst/>
          </a:prstGeom>
          <a:blipFill>
            <a:blip r:embed="rId3" cstate="screen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TRANSLATE</a:t>
            </a:r>
            <a:endParaRPr lang="ru-RU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7" name="Выноска-облако 16"/>
          <p:cNvSpPr/>
          <p:nvPr/>
        </p:nvSpPr>
        <p:spPr>
          <a:xfrm>
            <a:off x="2843808" y="260648"/>
            <a:ext cx="3960440" cy="1584176"/>
          </a:xfrm>
          <a:prstGeom prst="cloudCallout">
            <a:avLst/>
          </a:prstGeom>
          <a:blipFill>
            <a:blip r:embed="rId3" cstate="screen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счастливый, удачный; благоприятный</a:t>
            </a:r>
          </a:p>
        </p:txBody>
      </p:sp>
      <p:sp>
        <p:nvSpPr>
          <p:cNvPr id="15" name="Выноска-облако 14"/>
          <p:cNvSpPr/>
          <p:nvPr/>
        </p:nvSpPr>
        <p:spPr>
          <a:xfrm>
            <a:off x="6732240" y="2132856"/>
            <a:ext cx="1991112" cy="720080"/>
          </a:xfrm>
          <a:prstGeom prst="cloudCallout">
            <a:avLst/>
          </a:prstGeom>
          <a:blipFill>
            <a:blip r:embed="rId3" cstate="screen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кролик</a:t>
            </a:r>
          </a:p>
        </p:txBody>
      </p:sp>
      <p:pic>
        <p:nvPicPr>
          <p:cNvPr id="10" name="Рисунок 9" descr="lucky bunny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83568" y="1268760"/>
            <a:ext cx="1823207" cy="2880000"/>
          </a:xfrm>
          <a:prstGeom prst="rect">
            <a:avLst/>
          </a:prstGeom>
          <a:blipFill>
            <a:blip r:embed="rId3" cstate="screen"/>
            <a:tile tx="0" ty="0" sx="100000" sy="100000" flip="none" algn="tl"/>
          </a:blipFill>
          <a:ln>
            <a:solidFill>
              <a:schemeClr val="tx1"/>
            </a:solidFill>
          </a:ln>
        </p:spPr>
      </p:pic>
      <p:sp>
        <p:nvSpPr>
          <p:cNvPr id="11" name="Выноска-облако 10"/>
          <p:cNvSpPr/>
          <p:nvPr/>
        </p:nvSpPr>
        <p:spPr>
          <a:xfrm>
            <a:off x="3419872" y="3645024"/>
            <a:ext cx="3960440" cy="1584176"/>
          </a:xfrm>
          <a:prstGeom prst="cloudCallout">
            <a:avLst/>
          </a:prstGeom>
          <a:blipFill>
            <a:blip r:embed="rId3" cstate="screen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СЧАСТЛИВЫЙ КРОЛИК</a:t>
            </a:r>
          </a:p>
        </p:txBody>
      </p:sp>
      <p:sp>
        <p:nvSpPr>
          <p:cNvPr id="13" name="Стрелка вправо 12">
            <a:hlinkClick r:id="" action="ppaction://hlinkshowjump?jump=nextslide"/>
          </p:cNvPr>
          <p:cNvSpPr/>
          <p:nvPr/>
        </p:nvSpPr>
        <p:spPr>
          <a:xfrm>
            <a:off x="7786710" y="6072206"/>
            <a:ext cx="1143008" cy="642942"/>
          </a:xfrm>
          <a:prstGeom prst="rightArrow">
            <a:avLst/>
          </a:prstGeom>
          <a:blipFill>
            <a:blip r:embed="rId3" cstate="screen"/>
            <a:tile tx="0" ty="0" sx="100000" sy="100000" flip="none" algn="tl"/>
          </a:blip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next</a:t>
            </a:r>
            <a:endParaRPr lang="ru-RU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6" name="Стрелка влево 15"/>
          <p:cNvSpPr/>
          <p:nvPr/>
        </p:nvSpPr>
        <p:spPr>
          <a:xfrm>
            <a:off x="6572264" y="6072206"/>
            <a:ext cx="1071570" cy="642942"/>
          </a:xfrm>
          <a:prstGeom prst="leftArrow">
            <a:avLst/>
          </a:prstGeom>
          <a:blipFill>
            <a:blip r:embed="rId3" cstate="screen"/>
            <a:tile tx="0" ty="0" sx="100000" sy="100000" flip="none" algn="tl"/>
          </a:blip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back</a:t>
            </a:r>
            <a:endParaRPr lang="ru-RU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7" grpId="0" animBg="1"/>
      <p:bldP spid="15" grpId="0" animBg="1"/>
      <p:bldP spid="1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sz="2800" b="1" dirty="0" smtClean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defRPr>
        </a:defPPr>
      </a:lstStyle>
      <a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182</Words>
  <Application>Microsoft Office PowerPoint</Application>
  <PresentationFormat>Экран (4:3)</PresentationFormat>
  <Paragraphs>70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ЭЛЕКТРОННЫЙ СЛОВАРЬ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ЭЛЕКТРОННЫЙ СЛОВАРЬ</dc:title>
  <dc:creator>Даниловы</dc:creator>
  <cp:lastModifiedBy>Даниловы</cp:lastModifiedBy>
  <cp:revision>55</cp:revision>
  <dcterms:created xsi:type="dcterms:W3CDTF">2016-03-06T11:33:36Z</dcterms:created>
  <dcterms:modified xsi:type="dcterms:W3CDTF">2016-08-29T13:31:02Z</dcterms:modified>
</cp:coreProperties>
</file>