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9" r:id="rId2"/>
    <p:sldId id="260" r:id="rId3"/>
    <p:sldId id="256" r:id="rId4"/>
    <p:sldId id="257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7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942EAD-ED82-4D26-AC6B-6699645F2881}" type="datetimeFigureOut">
              <a:rPr lang="ru-RU" smtClean="0"/>
              <a:t>29.08.2016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5627F3-8C47-4D6C-A63E-CB37048FA63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5627F3-8C47-4D6C-A63E-CB37048FA63D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8/29/2016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2698815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457200" y="228600"/>
            <a:ext cx="3124200" cy="4165600"/>
          </a:xfrm>
          <a:prstGeom prst="rect">
            <a:avLst/>
          </a:prstGeom>
        </p:spPr>
      </p:pic>
      <p:pic>
        <p:nvPicPr>
          <p:cNvPr id="5" name="Рисунок 4" descr="2685973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33600" y="0"/>
            <a:ext cx="3124200" cy="4165600"/>
          </a:xfrm>
          <a:prstGeom prst="rect">
            <a:avLst/>
          </a:prstGeom>
        </p:spPr>
      </p:pic>
      <p:pic>
        <p:nvPicPr>
          <p:cNvPr id="7" name="Рисунок 6" descr="2710767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5800" y="0"/>
            <a:ext cx="3124200" cy="41656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-990600" y="0"/>
            <a:ext cx="9372600" cy="571500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Top">
              <a:avLst/>
            </a:prstTxWarp>
            <a:spAutoFit/>
            <a:scene3d>
              <a:camera prst="isometricRightUp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Спешите </a:t>
            </a:r>
          </a:p>
          <a:p>
            <a:pPr algn="ctr"/>
            <a:r>
              <a:rPr lang="ru-RU" sz="5400" b="1" dirty="0" smtClean="0">
                <a:ln w="11430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Скидки </a:t>
            </a:r>
          </a:p>
          <a:p>
            <a:pPr algn="ctr"/>
            <a:r>
              <a:rPr lang="ru-RU" sz="5400" b="1" dirty="0" smtClean="0">
                <a:ln w="11430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 демисезонную обувь!</a:t>
            </a:r>
            <a:endParaRPr lang="ru-RU" sz="5400" b="1" cap="none" spc="0" dirty="0">
              <a:ln w="11430">
                <a:solidFill>
                  <a:srgbClr val="FFFF00"/>
                </a:solidFill>
              </a:ln>
              <a:solidFill>
                <a:srgbClr val="FFFF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91200" y="-220861"/>
            <a:ext cx="3581400" cy="707886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0" b="1" cap="none" spc="0" dirty="0" smtClean="0">
                <a:ln w="11430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%</a:t>
            </a:r>
          </a:p>
          <a:p>
            <a:pPr algn="ctr"/>
            <a:endParaRPr lang="ru-RU" sz="5400" b="1" cap="none" spc="0" dirty="0" smtClean="0">
              <a:ln w="11430">
                <a:solidFill>
                  <a:srgbClr val="FFFF00"/>
                </a:solidFill>
              </a:ln>
              <a:solidFill>
                <a:srgbClr val="FFFF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Два магазина торгуют женскими демисезонными сапогами одинаковой модели. В каждом магазине предоставляются свои скидки. Определите: в каком магазине выгоднее купить обувь? 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1 фирма</a:t>
            </a:r>
          </a:p>
          <a:p>
            <a:pPr>
              <a:buNone/>
            </a:pPr>
            <a:r>
              <a:rPr lang="ru-RU" b="1" dirty="0" smtClean="0"/>
              <a:t>Женские демисезонные сапоги от 9000 руб. , скидка 30%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2 </a:t>
            </a:r>
            <a:r>
              <a:rPr lang="ru-RU" b="1" dirty="0" smtClean="0">
                <a:solidFill>
                  <a:srgbClr val="0070C0"/>
                </a:solidFill>
              </a:rPr>
              <a:t>фирма</a:t>
            </a:r>
          </a:p>
          <a:p>
            <a:pPr>
              <a:buNone/>
            </a:pPr>
            <a:r>
              <a:rPr lang="ru-RU" b="1" dirty="0" smtClean="0"/>
              <a:t>Женские демисезонные сапоги от </a:t>
            </a:r>
            <a:r>
              <a:rPr lang="ru-RU" b="1" dirty="0" smtClean="0"/>
              <a:t>8000 </a:t>
            </a:r>
            <a:r>
              <a:rPr lang="ru-RU" b="1" dirty="0" smtClean="0"/>
              <a:t>руб. , скидка </a:t>
            </a:r>
            <a:r>
              <a:rPr lang="ru-RU" b="1" dirty="0" smtClean="0"/>
              <a:t>25%</a:t>
            </a:r>
            <a:endParaRPr lang="ru-RU" b="1" dirty="0" smtClean="0"/>
          </a:p>
          <a:p>
            <a:endParaRPr lang="ru-RU" dirty="0"/>
          </a:p>
        </p:txBody>
      </p:sp>
      <p:pic>
        <p:nvPicPr>
          <p:cNvPr id="5" name="Рисунок 4" descr="27105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4600" y="3505200"/>
            <a:ext cx="2514600" cy="335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0"/>
            <a:ext cx="88392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ru-RU" sz="3200" dirty="0" smtClean="0"/>
              <a:t>В книге </a:t>
            </a:r>
            <a:r>
              <a:rPr lang="ru-RU" sz="3200" b="1" dirty="0" smtClean="0"/>
              <a:t>200</a:t>
            </a:r>
            <a:r>
              <a:rPr lang="ru-RU" sz="3200" dirty="0" smtClean="0"/>
              <a:t> страниц. Ученик прочитал </a:t>
            </a:r>
            <a:r>
              <a:rPr lang="ru-RU" sz="3200" b="1" dirty="0" smtClean="0"/>
              <a:t>10%</a:t>
            </a:r>
            <a:r>
              <a:rPr lang="ru-RU" sz="3200" dirty="0" smtClean="0"/>
              <a:t> всей книги. Сколько страниц прочитал ученик?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ru-RU" sz="3200" dirty="0" smtClean="0"/>
              <a:t>В школе </a:t>
            </a:r>
            <a:r>
              <a:rPr lang="ru-RU" sz="3200" b="1" dirty="0" smtClean="0"/>
              <a:t>500</a:t>
            </a:r>
            <a:r>
              <a:rPr lang="ru-RU" sz="3200" dirty="0" smtClean="0"/>
              <a:t> учащихся. Ученики пятого класса составляют </a:t>
            </a:r>
            <a:r>
              <a:rPr lang="ru-RU" sz="3200" b="1" dirty="0" smtClean="0"/>
              <a:t>12%</a:t>
            </a:r>
            <a:r>
              <a:rPr lang="ru-RU" sz="3200" dirty="0" smtClean="0"/>
              <a:t> всех учащихся. Сколько учеников пятых классов в школе?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ru-RU" sz="3200" dirty="0" smtClean="0"/>
              <a:t>Площадь, равная </a:t>
            </a:r>
            <a:r>
              <a:rPr lang="ru-RU" sz="3200" b="1" dirty="0" smtClean="0"/>
              <a:t>10 а</a:t>
            </a:r>
            <a:r>
              <a:rPr lang="ru-RU" sz="3200" dirty="0" smtClean="0"/>
              <a:t>, занята капустой, что составляет </a:t>
            </a:r>
            <a:r>
              <a:rPr lang="ru-RU" sz="3200" b="1" dirty="0" smtClean="0"/>
              <a:t>50%</a:t>
            </a:r>
            <a:r>
              <a:rPr lang="ru-RU" sz="3200" dirty="0" smtClean="0"/>
              <a:t> всего поля. Чему равна площадь всего поля?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228600"/>
            <a:ext cx="8382000" cy="29706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arenR" startAt="4"/>
            </a:pPr>
            <a:r>
              <a:rPr lang="ru-RU" sz="3200" dirty="0" smtClean="0"/>
              <a:t>В классе </a:t>
            </a:r>
            <a:r>
              <a:rPr lang="ru-RU" sz="3200" b="1" dirty="0" smtClean="0"/>
              <a:t>21</a:t>
            </a:r>
            <a:r>
              <a:rPr lang="ru-RU" sz="3200" dirty="0" smtClean="0"/>
              <a:t> мальчик, что составляет </a:t>
            </a:r>
            <a:r>
              <a:rPr lang="ru-RU" sz="3200" b="1" dirty="0" smtClean="0"/>
              <a:t>70%</a:t>
            </a:r>
            <a:r>
              <a:rPr lang="ru-RU" sz="3200" dirty="0" smtClean="0"/>
              <a:t> учащихся класса. Сколько учащихся в этом классе? 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arenR" startAt="4"/>
            </a:pP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117693"/>
            <a:ext cx="85344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arenR" startAt="5"/>
            </a:pPr>
            <a:r>
              <a:rPr lang="ru-RU" sz="3200" dirty="0" smtClean="0"/>
              <a:t>В книге </a:t>
            </a:r>
            <a:r>
              <a:rPr lang="ru-RU" sz="3200" b="1" dirty="0" smtClean="0"/>
              <a:t>60</a:t>
            </a:r>
            <a:r>
              <a:rPr lang="ru-RU" sz="3200" dirty="0" smtClean="0"/>
              <a:t> страниц. Наташа уже прочитала </a:t>
            </a:r>
            <a:r>
              <a:rPr lang="ru-RU" sz="3200" b="1" dirty="0" smtClean="0"/>
              <a:t>17</a:t>
            </a:r>
            <a:r>
              <a:rPr lang="ru-RU" sz="3200" dirty="0" smtClean="0"/>
              <a:t> страниц. Какую часть книги прочитала Наташа?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arenR" startAt="5"/>
            </a:pPr>
            <a:r>
              <a:rPr lang="ru-RU" sz="3200" dirty="0" smtClean="0"/>
              <a:t>В мае </a:t>
            </a:r>
            <a:r>
              <a:rPr lang="ru-RU" sz="3200" b="1" dirty="0" smtClean="0"/>
              <a:t>31</a:t>
            </a:r>
            <a:r>
              <a:rPr lang="ru-RU" sz="3200" dirty="0" smtClean="0"/>
              <a:t> день. Из них </a:t>
            </a:r>
            <a:r>
              <a:rPr lang="ru-RU" sz="3200" b="1" dirty="0" smtClean="0"/>
              <a:t>6</a:t>
            </a:r>
            <a:r>
              <a:rPr lang="ru-RU" sz="3200" dirty="0" smtClean="0"/>
              <a:t> дней были выходными. Какая часть выходных дней в мае?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arenR" startAt="7"/>
            </a:pPr>
            <a:r>
              <a:rPr lang="ru-RU" sz="3200" dirty="0" smtClean="0"/>
              <a:t>В пятом классе </a:t>
            </a:r>
            <a:r>
              <a:rPr lang="ru-RU" sz="3200" b="1" dirty="0" smtClean="0"/>
              <a:t>25</a:t>
            </a:r>
            <a:r>
              <a:rPr lang="ru-RU" sz="3200" dirty="0" smtClean="0"/>
              <a:t> учеников. </a:t>
            </a:r>
            <a:r>
              <a:rPr lang="ru-RU" sz="3200" b="1" dirty="0" smtClean="0"/>
              <a:t>17</a:t>
            </a:r>
            <a:r>
              <a:rPr lang="ru-RU" sz="3200" dirty="0" smtClean="0"/>
              <a:t> человек учатся без троек. Какая часть класса учатся без троек?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192</Words>
  <Application>Microsoft Office PowerPoint</Application>
  <PresentationFormat>Экран (4:3)</PresentationFormat>
  <Paragraphs>17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Office Theme</vt:lpstr>
      <vt:lpstr>Слайд 1</vt:lpstr>
      <vt:lpstr>Два магазина торгуют женскими демисезонными сапогами одинаковой модели. В каждом магазине предоставляются свои скидки. Определите: в каком магазине выгоднее купить обувь? 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Дима</dc:creator>
  <cp:lastModifiedBy>3D</cp:lastModifiedBy>
  <cp:revision>8</cp:revision>
  <dcterms:created xsi:type="dcterms:W3CDTF">2016-04-13T01:46:50Z</dcterms:created>
  <dcterms:modified xsi:type="dcterms:W3CDTF">2016-08-29T09:21:14Z</dcterms:modified>
</cp:coreProperties>
</file>