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3" r:id="rId6"/>
    <p:sldId id="261" r:id="rId7"/>
    <p:sldId id="262" r:id="rId8"/>
    <p:sldId id="266" r:id="rId9"/>
    <p:sldId id="259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0AE3E61-2C77-4D8C-AC2E-259E3A8273EE}">
          <p14:sldIdLst>
            <p14:sldId id="256"/>
          </p14:sldIdLst>
        </p14:section>
        <p14:section name="Раздел без заголовка" id="{3E70973A-6A0F-42A8-AECE-B24FB09F544A}">
          <p14:sldIdLst>
            <p14:sldId id="257"/>
            <p14:sldId id="258"/>
            <p14:sldId id="260"/>
            <p14:sldId id="263"/>
            <p14:sldId id="261"/>
            <p14:sldId id="262"/>
            <p14:sldId id="266"/>
            <p14:sldId id="259"/>
            <p14:sldId id="265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10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1559-964A-4331-B103-1B96383A818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B036-B649-4732-B393-C89576FB1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1559-964A-4331-B103-1B96383A818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B036-B649-4732-B393-C89576FB1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1559-964A-4331-B103-1B96383A818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B036-B649-4732-B393-C89576FB1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1559-964A-4331-B103-1B96383A818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B036-B649-4732-B393-C89576FB1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1559-964A-4331-B103-1B96383A818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B036-B649-4732-B393-C89576FB1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1559-964A-4331-B103-1B96383A818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B036-B649-4732-B393-C89576FB1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1559-964A-4331-B103-1B96383A818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B036-B649-4732-B393-C89576FB1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1559-964A-4331-B103-1B96383A818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B036-B649-4732-B393-C89576FB1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1559-964A-4331-B103-1B96383A818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B036-B649-4732-B393-C89576FB1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1559-964A-4331-B103-1B96383A818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B036-B649-4732-B393-C89576FB1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1559-964A-4331-B103-1B96383A818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B036-B649-4732-B393-C89576FB1AB7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91559-964A-4331-B103-1B96383A818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2B036-B649-4732-B393-C89576FB1AB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11718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  Лингвистические задачи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27584" y="2636912"/>
            <a:ext cx="7117180" cy="8614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122233" cy="4595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485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Решите </a:t>
            </a:r>
            <a:r>
              <a:rPr lang="ru-RU" smtClean="0"/>
              <a:t>криптограмму </a:t>
            </a:r>
            <a:r>
              <a:rPr lang="ru-RU" dirty="0"/>
              <a:t>(по русскому алфавиту)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5"/>
            <a:ext cx="7955043" cy="4374014"/>
          </a:xfrm>
        </p:spPr>
        <p:txBody>
          <a:bodyPr/>
          <a:lstStyle/>
          <a:p>
            <a:r>
              <a:rPr lang="ru-RU" sz="3200" dirty="0"/>
              <a:t> </a:t>
            </a:r>
            <a:r>
              <a:rPr lang="ru-RU" sz="3200" dirty="0" smtClean="0"/>
              <a:t>22 16 18 16 26 21 32 18 6 25 30 – 22 16 18 16 26 16 10 19 13 21 26 1 20 30.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3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/>
              <a:t>ВСЕМ СПАСИБО!!!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167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8622" y="188640"/>
            <a:ext cx="4896544" cy="324036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-это слова, образованные путем перестановки букв исходного слова, например, </a:t>
            </a:r>
            <a:r>
              <a:rPr lang="ru-RU" dirty="0" smtClean="0">
                <a:solidFill>
                  <a:srgbClr val="FF0000"/>
                </a:solidFill>
              </a:rPr>
              <a:t>ИГОЛКА-ЛОГИКА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5" y="3933056"/>
            <a:ext cx="3240361" cy="2736303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393793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030" y="3429000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  <a:ea typeface="+mj-ea"/>
              </a:rPr>
              <a:t>Как правило, все слова должны быть нарицательными существительными, однако  в некоторых словах это не соблюдается , но общий смысл фразы сохраняется</a:t>
            </a:r>
            <a:r>
              <a:rPr lang="ru-RU" sz="3200" dirty="0">
                <a:solidFill>
                  <a:schemeClr val="bg1"/>
                </a:solidFill>
                <a:ea typeface="+mj-ea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0335" y="4762032"/>
            <a:ext cx="2088197" cy="2088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754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85153" cy="924475"/>
          </a:xfrm>
        </p:spPr>
        <p:txBody>
          <a:bodyPr/>
          <a:lstStyle/>
          <a:p>
            <a:pPr algn="ctr"/>
            <a:r>
              <a:rPr lang="ru-RU" dirty="0" smtClean="0"/>
              <a:t>Решите анаграммы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7416824" cy="5254327"/>
          </a:xfrm>
        </p:spPr>
        <p:txBody>
          <a:bodyPr numCol="2">
            <a:normAutofit/>
          </a:bodyPr>
          <a:lstStyle/>
          <a:p>
            <a:r>
              <a:rPr lang="ru-RU" sz="3200" dirty="0" smtClean="0"/>
              <a:t>НИАВД</a:t>
            </a:r>
          </a:p>
          <a:p>
            <a:r>
              <a:rPr lang="ru-RU" sz="3200" dirty="0" smtClean="0"/>
              <a:t>СЕОТТ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ru-RU" sz="3200" dirty="0" smtClean="0"/>
              <a:t>СЛОТ</a:t>
            </a:r>
          </a:p>
          <a:p>
            <a:r>
              <a:rPr lang="ru-RU" sz="3200" dirty="0" smtClean="0"/>
              <a:t>РАКЫШ</a:t>
            </a:r>
          </a:p>
          <a:p>
            <a:r>
              <a:rPr lang="ru-RU" sz="3200" dirty="0" smtClean="0"/>
              <a:t>ГИАР</a:t>
            </a:r>
          </a:p>
          <a:p>
            <a:r>
              <a:rPr lang="ru-RU" sz="3200" dirty="0" smtClean="0"/>
              <a:t>КООН</a:t>
            </a:r>
          </a:p>
          <a:p>
            <a:r>
              <a:rPr lang="ru-RU" sz="3200" dirty="0" smtClean="0"/>
              <a:t>ВЫБОР</a:t>
            </a:r>
          </a:p>
          <a:p>
            <a:endParaRPr lang="ru-RU" sz="3200" dirty="0" smtClean="0"/>
          </a:p>
          <a:p>
            <a:r>
              <a:rPr lang="ru-RU" sz="3200" dirty="0" smtClean="0"/>
              <a:t>БУИНАКЛК</a:t>
            </a:r>
          </a:p>
          <a:p>
            <a:r>
              <a:rPr lang="ru-RU" sz="3200" dirty="0" smtClean="0"/>
              <a:t>САЛАТ</a:t>
            </a:r>
          </a:p>
          <a:p>
            <a:r>
              <a:rPr lang="ru-RU" sz="3200" dirty="0" smtClean="0"/>
              <a:t>ШНУРОК</a:t>
            </a:r>
          </a:p>
          <a:p>
            <a:r>
              <a:rPr lang="ru-RU" sz="3200" dirty="0" smtClean="0"/>
              <a:t>КАМЫШ</a:t>
            </a:r>
          </a:p>
          <a:p>
            <a:r>
              <a:rPr lang="ru-RU" sz="3200" dirty="0" smtClean="0"/>
              <a:t>КАБАСО</a:t>
            </a:r>
          </a:p>
          <a:p>
            <a:r>
              <a:rPr lang="ru-RU" sz="3200" dirty="0" smtClean="0"/>
              <a:t>ИНКАСНЕЖ</a:t>
            </a:r>
          </a:p>
          <a:p>
            <a:r>
              <a:rPr lang="ru-RU" sz="3200" dirty="0" smtClean="0"/>
              <a:t>ГАДРУПО</a:t>
            </a:r>
            <a:endParaRPr lang="ru-RU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8525" y="4171950"/>
            <a:ext cx="189547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7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4591"/>
            <a:ext cx="6480720" cy="2880320"/>
          </a:xfrm>
        </p:spPr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</a:rPr>
              <a:t>Шарады</a:t>
            </a:r>
            <a:r>
              <a:rPr lang="ru-RU" dirty="0" smtClean="0">
                <a:solidFill>
                  <a:schemeClr val="bg1"/>
                </a:solidFill>
              </a:rPr>
              <a:t> – это загадка,  в которой загаданное слово нужно отгадать по частям , причем каждая часть слова сама является целым словом.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068960"/>
            <a:ext cx="7955043" cy="2789838"/>
          </a:xfrm>
        </p:spPr>
        <p:txBody>
          <a:bodyPr/>
          <a:lstStyle/>
          <a:p>
            <a:r>
              <a:rPr lang="ru-RU" dirty="0" smtClean="0"/>
              <a:t>Например, </a:t>
            </a:r>
          </a:p>
          <a:p>
            <a:r>
              <a:rPr lang="ru-RU" dirty="0" smtClean="0"/>
              <a:t>Корень мой находится в «цене»,</a:t>
            </a:r>
          </a:p>
          <a:p>
            <a:r>
              <a:rPr lang="ru-RU" dirty="0" smtClean="0"/>
              <a:t>В «очерке» найди приставку мне,</a:t>
            </a:r>
          </a:p>
          <a:p>
            <a:r>
              <a:rPr lang="ru-RU" dirty="0" smtClean="0"/>
              <a:t>Суффикс мой в «тетрадке» все встречали,</a:t>
            </a:r>
          </a:p>
          <a:p>
            <a:r>
              <a:rPr lang="ru-RU" dirty="0" smtClean="0"/>
              <a:t>Вся же – в дневнике я и журнале.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8248"/>
            <a:ext cx="1512168" cy="241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71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3956"/>
            <a:ext cx="7125113" cy="924475"/>
          </a:xfrm>
        </p:spPr>
        <p:txBody>
          <a:bodyPr/>
          <a:lstStyle/>
          <a:p>
            <a:r>
              <a:rPr lang="ru-RU" dirty="0" smtClean="0"/>
              <a:t>Решите шарады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8244408" cy="58772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1</a:t>
            </a:r>
            <a:r>
              <a:rPr lang="ru-RU" sz="2400" dirty="0" smtClean="0">
                <a:solidFill>
                  <a:schemeClr val="bg1"/>
                </a:solidFill>
              </a:rPr>
              <a:t>)  Из писка птиц мой первый слог возьмите,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Второй – с бараньей головы,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Откройте печь – и там найдёте,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То, что не редко ели вы.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2) Предлог стоит в моём начале,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В конце же загородный дом.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А целое мы все решали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И у доски, и за столом.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3) В списке вы мой обнаружите корень,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Суффикс –в собрании встретите вы,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В слове рассказ вы приставку найдете,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В целом –по мне на уроки пойдете.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172209"/>
            <a:ext cx="2554287" cy="25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968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319044"/>
            <a:ext cx="5434763" cy="273630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Ребусы </a:t>
            </a:r>
            <a:r>
              <a:rPr lang="ru-RU" dirty="0" smtClean="0">
                <a:solidFill>
                  <a:schemeClr val="bg1"/>
                </a:solidFill>
              </a:rPr>
              <a:t>-</a:t>
            </a:r>
            <a:r>
              <a:rPr lang="ru-RU" dirty="0">
                <a:solidFill>
                  <a:schemeClr val="bg1"/>
                </a:solidFill>
              </a:rPr>
              <a:t>загадка, в которой разгадываемые слова даны в виде рисунков в сочетании с буквами и другими знаками</a:t>
            </a:r>
            <a:r>
              <a:rPr lang="ru-RU" dirty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397896"/>
            <a:ext cx="47625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81697" y="2636912"/>
            <a:ext cx="7272808" cy="4032448"/>
          </a:xfrm>
        </p:spPr>
        <p:txBody>
          <a:bodyPr/>
          <a:lstStyle/>
          <a:p>
            <a:r>
              <a:rPr lang="ru-RU" sz="2400" dirty="0" smtClean="0"/>
              <a:t>Например,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28575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397896"/>
            <a:ext cx="288032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322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7125113" cy="924475"/>
          </a:xfrm>
        </p:spPr>
        <p:txBody>
          <a:bodyPr/>
          <a:lstStyle/>
          <a:p>
            <a:r>
              <a:rPr lang="ru-RU" dirty="0" smtClean="0"/>
              <a:t>Решите ребусы!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4477501" cy="3001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33056"/>
            <a:ext cx="52387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0"/>
            <a:ext cx="285750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5118" y="4916786"/>
            <a:ext cx="3333346" cy="185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523" y="3286101"/>
            <a:ext cx="4026024" cy="17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368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967" y="1124744"/>
            <a:ext cx="6720746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17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3899" y="675724"/>
            <a:ext cx="6410656" cy="232122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chemeClr val="bg1"/>
                </a:solidFill>
                <a:effectLst>
                  <a:outerShdw blurRad="50902" dist="38494" dir="13500000" sx="0" sy="0">
                    <a:srgbClr val="000000">
                      <a:alpha val="60000"/>
                    </a:srgbClr>
                  </a:outerShdw>
                </a:effectLst>
              </a:rPr>
              <a:t>Криптограмма -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это распространенный вариант головоломки из слов, поэтому часто его называют </a:t>
            </a:r>
            <a:r>
              <a:rPr lang="ru-RU" dirty="0" err="1" smtClean="0">
                <a:solidFill>
                  <a:schemeClr val="bg1"/>
                </a:solidFill>
              </a:rPr>
              <a:t>шифротекстом</a:t>
            </a:r>
            <a:r>
              <a:rPr lang="ru-RU" dirty="0" smtClean="0">
                <a:solidFill>
                  <a:schemeClr val="bg1"/>
                </a:solidFill>
              </a:rPr>
              <a:t> (тайнопись).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429000"/>
            <a:ext cx="7883035" cy="3024336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 smtClean="0"/>
              <a:t>Например</a:t>
            </a:r>
            <a:r>
              <a:rPr lang="ru-RU" sz="3200" dirty="0"/>
              <a:t>, </a:t>
            </a:r>
            <a:r>
              <a:rPr lang="ru-RU" sz="3200" dirty="0" smtClean="0"/>
              <a:t> </a:t>
            </a:r>
            <a:r>
              <a:rPr lang="ru-RU" sz="3200" dirty="0"/>
              <a:t>криптограмме предложение или высказывание зашифровано с помощью самой простой технологии: каждая буква алфавита заменена какой-нибудь другой буквой или, как в нашем случае, цифрой. Например, "Привет" может быть "</a:t>
            </a:r>
            <a:r>
              <a:rPr lang="ru-RU" sz="3200" dirty="0" err="1"/>
              <a:t>Бнефид</a:t>
            </a:r>
            <a:r>
              <a:rPr lang="ru-RU" sz="3200" dirty="0"/>
              <a:t>" (Б заменяет П, Н – Р и т.д. или каждая цифра соответствует определённой букве, которая определяется благодаря словам-ключам).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58"/>
            <a:ext cx="1723899" cy="2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197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286</TotalTime>
  <Words>297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Winter</vt:lpstr>
      <vt:lpstr>    Лингвистические задачи</vt:lpstr>
      <vt:lpstr>-это слова, образованные путем перестановки букв исходного слова, например, ИГОЛКА-ЛОГИКА. </vt:lpstr>
      <vt:lpstr>Решите анаграммы</vt:lpstr>
      <vt:lpstr>Шарады – это загадка,  в которой загаданное слово нужно отгадать по частям , причем каждая часть слова сама является целым словом.</vt:lpstr>
      <vt:lpstr>Решите шарады</vt:lpstr>
      <vt:lpstr>Ребусы -загадка, в которой разгадываемые слова даны в виде рисунков в сочетании с буквами и другими знаками. </vt:lpstr>
      <vt:lpstr>Решите ребусы!</vt:lpstr>
      <vt:lpstr>Презентация PowerPoint</vt:lpstr>
      <vt:lpstr> Криптограмма -  это распространенный вариант головоломки из слов, поэтому часто его называют шифротекстом (тайнопись). </vt:lpstr>
      <vt:lpstr>Решите криптограмму (по русскому алфавиту) </vt:lpstr>
      <vt:lpstr>ВСЕМ СПАСИБО!!!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Лингвистические задачи(теория)</dc:title>
  <dc:creator>Морковка</dc:creator>
  <cp:lastModifiedBy>Морковка</cp:lastModifiedBy>
  <cp:revision>15</cp:revision>
  <dcterms:created xsi:type="dcterms:W3CDTF">2015-12-06T09:19:46Z</dcterms:created>
  <dcterms:modified xsi:type="dcterms:W3CDTF">2016-08-31T20:40:39Z</dcterms:modified>
</cp:coreProperties>
</file>