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75" r:id="rId2"/>
    <p:sldId id="257" r:id="rId3"/>
    <p:sldId id="258" r:id="rId4"/>
    <p:sldId id="260" r:id="rId5"/>
    <p:sldId id="267" r:id="rId6"/>
    <p:sldId id="261" r:id="rId7"/>
    <p:sldId id="266" r:id="rId8"/>
    <p:sldId id="271" r:id="rId9"/>
    <p:sldId id="265" r:id="rId10"/>
    <p:sldId id="270" r:id="rId11"/>
    <p:sldId id="277" r:id="rId12"/>
    <p:sldId id="264" r:id="rId13"/>
    <p:sldId id="268" r:id="rId14"/>
    <p:sldId id="278" r:id="rId15"/>
    <p:sldId id="274" r:id="rId16"/>
    <p:sldId id="272" r:id="rId17"/>
    <p:sldId id="27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2500" autoAdjust="0"/>
  </p:normalViewPr>
  <p:slideViewPr>
    <p:cSldViewPr>
      <p:cViewPr>
        <p:scale>
          <a:sx n="106" d="100"/>
          <a:sy n="106" d="100"/>
        </p:scale>
        <p:origin x="-157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51173DD-B255-49B9-9490-2599812C049C}" type="datetimeFigureOut">
              <a:rPr lang="ru-RU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428E567-AE9E-4434-8AA2-F8E5AB27F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977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73026055-ACAA-454B-963F-8B5054DBEC1D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1D941799-6BBA-4AB6-B668-33CAC534D6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4F5852-1A6A-463F-81EC-D41DA5483F38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FF5EB5-547B-43E6-BEF9-01698732A9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000003-8DEA-45DC-9CCD-02F79A74FFCB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122ECA-7B97-4E1E-8F79-2B321151F1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4AA2B-0137-4492-86EC-DD28BB5E8673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C94CA-4B0F-43F8-B2E7-E541518F06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A645D9AC-0D48-461A-9E58-6AF3A731795B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939DC87D-BDF9-46D9-9112-2A9218E97E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EFD142-3E5C-47EA-AC8C-DF6C2C376648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FDD6B5-2B3C-4466-93F1-ECDAAA95C5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BCBE4-59CC-4587-8AB3-FF89B1ED519A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8D409B-C78E-4FCB-8A63-687E0176A2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E48015-9777-40B4-8ACB-E88D98EB0DEC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BACBB-4D01-40F2-BFB2-4BDF2DEC57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F8E569-A0FE-4C82-999A-1E02EB1CE798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600BA-C9C0-4160-9159-9F0163FB01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AB9EE1-8DC8-4EFB-BC30-EA12D6084228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32DE1-1FF0-4C63-B558-F25B171053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4ECACE-516B-4676-B1B1-EA22145D4B88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27F0F-167E-496B-A1BD-4B5073448D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F06DD56-2F93-4BA5-B518-169F55604FC3}" type="datetimeFigureOut">
              <a:rPr lang="ru-RU" smtClean="0"/>
              <a:pPr>
                <a:defRPr/>
              </a:pPr>
              <a:t>31.08.2016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08D5D12-5656-41FF-B7B4-0A66C5EC02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79;&#1077;&#1085;&#1090;&#1072;&#1094;&#1080;&#1103;%20&#1055;&#1088;&#1077;&#1076;&#1084;&#1077;&#1090;&#1085;&#1086;-&#1088;&#1072;&#1079;&#1074;&#1080;&#1074;&#1072;&#1102;&#1097;&#1072;&#1103;%20&#1089;&#1088;&#1077;&#1076;&#1072;.ppt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9;&#1077;&#1088;&#1080;&#1082;&#1086;&#1074;&#1072;\Desktop\mix_8m21s%20(audio-joiner.com)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500063"/>
            <a:ext cx="9144000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</a:rPr>
              <a:t>Предметно – </a:t>
            </a: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  <a:hlinkClick r:id="rId3" action="ppaction://hlinkpres?slideindex=1&amp;slidetitle="/>
              </a:rPr>
              <a:t>пространственная</a:t>
            </a: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</a:rPr>
              <a:t> </a:t>
            </a: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</a:rPr>
              <a:t>развивающая среда 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</a:rPr>
              <a:t>в подготовительной группе «Солнышко» </a:t>
            </a: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</a:rPr>
              <a:t>в соответствии ФГОС </a:t>
            </a:r>
            <a:endParaRPr lang="ru-RU" sz="48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ea typeface="Angsana New"/>
              <a:cs typeface="Angsana New"/>
            </a:endParaRPr>
          </a:p>
          <a:p>
            <a:pPr algn="ctr"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</a:rPr>
              <a:t>                МБДОУ детский сад№54</a:t>
            </a:r>
          </a:p>
          <a:p>
            <a:pPr algn="ctr"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</a:rPr>
              <a:t>                   </a:t>
            </a:r>
            <a:r>
              <a:rPr lang="ru-RU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</a:rPr>
              <a:t>Киселевского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ngsana New"/>
                <a:cs typeface="Angsana New"/>
              </a:rPr>
              <a:t> городского округа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ea typeface="Angsana New"/>
              <a:cs typeface="Angsana Ne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8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500688" y="5000636"/>
            <a:ext cx="378618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А вот любимое местечко,</a:t>
            </a:r>
            <a:endParaRPr lang="ru-RU" b="1" dirty="0">
              <a:solidFill>
                <a:srgbClr val="FF0000"/>
              </a:solidFill>
              <a:latin typeface="+mj-lt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Здесь время мчится, словно речка,</a:t>
            </a:r>
            <a:endParaRPr lang="ru-RU" b="1" dirty="0">
              <a:solidFill>
                <a:srgbClr val="FF0000"/>
              </a:solidFill>
              <a:latin typeface="+mj-lt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Тут быстро взрослым можно стать,</a:t>
            </a:r>
            <a:endParaRPr lang="ru-RU" b="1" dirty="0">
              <a:solidFill>
                <a:srgbClr val="FF0000"/>
              </a:solidFill>
              <a:latin typeface="+mj-lt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И профессии менять!</a:t>
            </a:r>
            <a:endParaRPr lang="ru-RU" b="1" dirty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428625"/>
            <a:ext cx="9144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Центр социально – личностного развития</a:t>
            </a:r>
          </a:p>
        </p:txBody>
      </p:sp>
      <p:pic>
        <p:nvPicPr>
          <p:cNvPr id="5122" name="Picture 2" descr="C:\Users\Rus\Desktop\Новая папка\Рисунок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23351"/>
            <a:ext cx="4170363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Rus\Desktop\Новая папка\Рисунок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669" y="1628775"/>
            <a:ext cx="3644900" cy="316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9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Rectangle 4"/>
          <p:cNvSpPr>
            <a:spLocks noGrp="1"/>
          </p:cNvSpPr>
          <p:nvPr>
            <p:ph type="title"/>
          </p:nvPr>
        </p:nvSpPr>
        <p:spPr>
          <a:xfrm>
            <a:off x="785786" y="571480"/>
            <a:ext cx="7429552" cy="64294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Центр по формированию безопасного поведения в условиях </a:t>
            </a:r>
            <a:r>
              <a:rPr lang="ru-RU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дорожно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 транспортной среды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5" name="Rectangle 5"/>
          <p:cNvSpPr>
            <a:spLocks noGrp="1"/>
          </p:cNvSpPr>
          <p:nvPr>
            <p:ph type="subTitle" idx="4294967295"/>
          </p:nvPr>
        </p:nvSpPr>
        <p:spPr>
          <a:xfrm>
            <a:off x="5327650" y="5286375"/>
            <a:ext cx="3816350" cy="785813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Знаем правила движенья,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как таблицу умножения!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ru-RU" sz="1800" dirty="0" smtClean="0"/>
          </a:p>
          <a:p>
            <a:pPr marL="0" indent="0" algn="ctr">
              <a:lnSpc>
                <a:spcPct val="80000"/>
              </a:lnSpc>
              <a:buFont typeface="Arial" charset="0"/>
              <a:buNone/>
            </a:pPr>
            <a:endParaRPr lang="ru-RU" sz="1800" dirty="0" smtClean="0"/>
          </a:p>
        </p:txBody>
      </p:sp>
      <p:pic>
        <p:nvPicPr>
          <p:cNvPr id="6146" name="Picture 2" descr="C:\Users\Rus\Desktop\Новая папка\Рисунок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00703"/>
            <a:ext cx="3524250" cy="470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Rus\Desktop\Новая папка\Рисунок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00703"/>
            <a:ext cx="4645025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55875" y="5084763"/>
            <a:ext cx="64087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/>
            </a:r>
            <a:br>
              <a:rPr lang="ru-RU" dirty="0">
                <a:latin typeface="+mn-lt"/>
                <a:cs typeface="+mn-cs"/>
              </a:rPr>
            </a:br>
            <a:endParaRPr lang="ru-RU" dirty="0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-100013"/>
            <a:ext cx="9144000" cy="7080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26627" name="Рисунок 9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508625" y="4724400"/>
            <a:ext cx="350043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85750"/>
            <a:ext cx="91440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Формирование навыков безопасности на дорогах у дошкольников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4929198"/>
            <a:ext cx="35718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Чтоб аварий избегать.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Надо строго соблюдать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Правила движения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нормы поведения.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Rus\Desktop\Новая папка\Рисунок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" y="1429530"/>
            <a:ext cx="4505325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Rus\Desktop\Новая папка\Рисунок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258" y="1444156"/>
            <a:ext cx="4090988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8"/>
          <p:cNvSpPr txBox="1">
            <a:spLocks noChangeArrowheads="1"/>
          </p:cNvSpPr>
          <p:nvPr/>
        </p:nvSpPr>
        <p:spPr bwMode="auto">
          <a:xfrm>
            <a:off x="1143000" y="357188"/>
            <a:ext cx="1357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Центр театрализованной деятельности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000636"/>
            <a:ext cx="26432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Театр- это волшебный мир!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8194" name="Picture 2" descr="C:\Users\Rus\Desktop\Новая папка\Рисунок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0" y="927082"/>
            <a:ext cx="3054350" cy="378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Rus\Desktop\Новая папка\Рисунок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927082"/>
            <a:ext cx="4632325" cy="307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Rus\Desktop\Новая папка\Рисунок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77072"/>
            <a:ext cx="3529012" cy="264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Рисунок 9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-1428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DSC0958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7" y="1759690"/>
            <a:ext cx="3286148" cy="3485395"/>
          </a:xfrm>
          <a:prstGeom prst="rect">
            <a:avLst/>
          </a:prstGeom>
          <a:noFill/>
        </p:spPr>
      </p:pic>
      <p:pic>
        <p:nvPicPr>
          <p:cNvPr id="30728" name="Picture 8" descr="DSC0959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14480" y="1428736"/>
            <a:ext cx="3581400" cy="4571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57224" y="571480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ДВИГАТЕЛЬНАЯ АКТИВНОСТЬ ДЕТЕЙ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218" name="Picture 2" descr="C:\Users\Rus\Desktop\Новая папка\Рисунок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28736"/>
            <a:ext cx="5145088" cy="385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Rus\Desktop\Новая папка\Рисунок2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6035"/>
            <a:ext cx="2865438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admin\Downloads\фон 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1500174"/>
            <a:ext cx="535781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</a:t>
            </a:r>
            <a:r>
              <a:rPr lang="ru-RU" sz="3200" dirty="0" smtClean="0"/>
              <a:t>Таким образом, предметно -  развиваю</a:t>
            </a:r>
            <a:r>
              <a:rPr lang="en-US" sz="3200" dirty="0" smtClean="0"/>
              <a:t>-</a:t>
            </a:r>
          </a:p>
          <a:p>
            <a:r>
              <a:rPr lang="ru-RU" sz="3200" dirty="0" err="1" smtClean="0"/>
              <a:t>щая</a:t>
            </a:r>
            <a:r>
              <a:rPr lang="ru-RU" sz="3200" dirty="0" smtClean="0"/>
              <a:t> среда в нашей </a:t>
            </a:r>
            <a:r>
              <a:rPr lang="ru-RU" sz="3200" dirty="0" err="1" smtClean="0"/>
              <a:t>груп</a:t>
            </a:r>
            <a:r>
              <a:rPr lang="en-US" sz="3200" dirty="0" smtClean="0"/>
              <a:t>-</a:t>
            </a:r>
            <a:r>
              <a:rPr lang="ru-RU" sz="3200" dirty="0" smtClean="0"/>
              <a:t>е,</a:t>
            </a:r>
            <a:r>
              <a:rPr lang="en-US" sz="3200" dirty="0" smtClean="0"/>
              <a:t> </a:t>
            </a:r>
            <a:r>
              <a:rPr lang="ru-RU" sz="3200" dirty="0" err="1" smtClean="0"/>
              <a:t>пе</a:t>
            </a:r>
            <a:r>
              <a:rPr lang="ru-RU" sz="3200" dirty="0" smtClean="0"/>
              <a:t> мы считаем, создает  условия для   взаимодействия, сотрудничества, обеспечение максимального комфортного состояния ребенка и его развития.</a:t>
            </a:r>
            <a:endParaRPr lang="ru-RU" sz="3200" dirty="0"/>
          </a:p>
        </p:txBody>
      </p:sp>
      <p:pic>
        <p:nvPicPr>
          <p:cNvPr id="10242" name="Picture 2" descr="C:\Users\Rus\Desktop\Новая папка\Рисунок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2214554"/>
            <a:ext cx="4359275" cy="378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Rus\Desktop\Новая папка\Рисунок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85" y="149040"/>
            <a:ext cx="4194175" cy="314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Rus\Desktop\Новая папка\Рисунок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60111"/>
            <a:ext cx="4138612" cy="310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Rus\Desktop\Новая папка\Рисунок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85" y="3571876"/>
            <a:ext cx="4144962" cy="295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Rus\Desktop\Новая папка\Рисунок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5" y="3573484"/>
            <a:ext cx="4144963" cy="299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спасибо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28662" y="3244334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 за внимание!</a:t>
            </a:r>
            <a:endParaRPr lang="ru-RU" sz="4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us\Desktop\Новая папка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1071563" y="5286375"/>
            <a:ext cx="2714625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0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4400" b="1">
              <a:latin typeface="Comic Sans MS" pitchFamily="66" charset="0"/>
              <a:ea typeface="Batang"/>
              <a:cs typeface="Batang"/>
            </a:endParaRPr>
          </a:p>
          <a:p>
            <a:r>
              <a:rPr lang="ru-RU" sz="1600"/>
              <a:t>                                                                     </a:t>
            </a:r>
          </a:p>
          <a:p>
            <a:endParaRPr lang="ru-RU" sz="1600"/>
          </a:p>
          <a:p>
            <a:endParaRPr lang="ru-RU" sz="1600"/>
          </a:p>
          <a:p>
            <a:endParaRPr lang="ru-RU" sz="1600"/>
          </a:p>
          <a:p>
            <a:pPr algn="ctr"/>
            <a:endParaRPr lang="ru-RU" sz="1600" b="1">
              <a:latin typeface="Comic Sans MS" pitchFamily="66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  <a:p>
            <a:pPr algn="ctr"/>
            <a:endParaRPr lang="ru-RU" sz="1600" b="1">
              <a:latin typeface="Century" pitchFamily="18" charset="0"/>
              <a:ea typeface="Batang"/>
              <a:cs typeface="Batang"/>
            </a:endParaRPr>
          </a:p>
        </p:txBody>
      </p:sp>
      <p:sp>
        <p:nvSpPr>
          <p:cNvPr id="15364" name="TextBox 8"/>
          <p:cNvSpPr txBox="1">
            <a:spLocks noChangeArrowheads="1"/>
          </p:cNvSpPr>
          <p:nvPr/>
        </p:nvSpPr>
        <p:spPr bwMode="auto">
          <a:xfrm>
            <a:off x="4929181" y="5715016"/>
            <a:ext cx="42148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Воспитатели: </a:t>
            </a:r>
            <a:r>
              <a:rPr lang="ru-RU" b="1" dirty="0" err="1" smtClean="0"/>
              <a:t>Пенькова</a:t>
            </a:r>
            <a:r>
              <a:rPr lang="ru-RU" b="1" dirty="0" smtClean="0"/>
              <a:t> Т. Е.</a:t>
            </a:r>
          </a:p>
          <a:p>
            <a:r>
              <a:rPr lang="ru-RU" b="1" dirty="0" smtClean="0"/>
              <a:t>Морозова О.А  ДЕТСКИЙ САД 54</a:t>
            </a:r>
            <a:endParaRPr lang="ru-RU" b="1" dirty="0"/>
          </a:p>
          <a:p>
            <a:r>
              <a:rPr lang="ru-RU" b="1" dirty="0"/>
              <a:t>                     </a:t>
            </a:r>
          </a:p>
        </p:txBody>
      </p:sp>
      <p:pic>
        <p:nvPicPr>
          <p:cNvPr id="11" name="mix_8m21s (audio-joiner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404813"/>
            <a:ext cx="91440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Вас  приветствует</a:t>
            </a:r>
            <a:endParaRPr lang="ru-RU" sz="4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Script"/>
            </a:endParaRPr>
          </a:p>
        </p:txBody>
      </p:sp>
      <p:sp>
        <p:nvSpPr>
          <p:cNvPr id="2" name="TextBox 7"/>
          <p:cNvSpPr txBox="1"/>
          <p:nvPr/>
        </p:nvSpPr>
        <p:spPr>
          <a:xfrm>
            <a:off x="1500166" y="2714620"/>
            <a:ext cx="564360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egoe Script"/>
              </a:rPr>
              <a:t> подготовительная группа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Script"/>
            </a:endParaRPr>
          </a:p>
        </p:txBody>
      </p:sp>
      <p:sp>
        <p:nvSpPr>
          <p:cNvPr id="3" name="TextBox 7"/>
          <p:cNvSpPr txBox="1"/>
          <p:nvPr/>
        </p:nvSpPr>
        <p:spPr>
          <a:xfrm>
            <a:off x="1928794" y="5357826"/>
            <a:ext cx="52578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«Солнышко»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Script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admin\Downloads\фон 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00013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950" y="1484313"/>
            <a:ext cx="8856663" cy="5262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Нет такой стороны воспитания, на которую обстановка не оказывала бы влияние, нет способности, которая находилась бы в прямой зависимости от непосредственно окружающего ребенка конкретного мира…</a:t>
            </a:r>
            <a:br>
              <a:rPr lang="ru-RU" sz="2800" dirty="0"/>
            </a:br>
            <a:r>
              <a:rPr lang="ru-RU" sz="2800" dirty="0"/>
              <a:t>Тот, кому удастся создать такую обстановку, облегчит свой труд в высшей степени.</a:t>
            </a:r>
            <a:br>
              <a:rPr lang="ru-RU" sz="2800" dirty="0"/>
            </a:br>
            <a:r>
              <a:rPr lang="ru-RU" sz="2800" dirty="0"/>
              <a:t>Среди нее ребенок будет жить – развиваться собственно самодовлеющей жизнью, его духовный рост будет совершенствоваться из самого себя, от природы…</a:t>
            </a:r>
            <a:br>
              <a:rPr lang="ru-RU" sz="2800" dirty="0"/>
            </a:br>
            <a:r>
              <a:rPr lang="ru-RU" sz="2800" dirty="0"/>
              <a:t>Е. И. Тихеева </a:t>
            </a:r>
            <a:endParaRPr lang="ru-RU" sz="2800" dirty="0">
              <a:latin typeface="+mj-lt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3"/>
          <p:cNvSpPr txBox="1">
            <a:spLocks noChangeArrowheads="1"/>
          </p:cNvSpPr>
          <p:nvPr/>
        </p:nvSpPr>
        <p:spPr bwMode="auto">
          <a:xfrm>
            <a:off x="684213" y="5661025"/>
            <a:ext cx="7775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</p:txBody>
      </p:sp>
      <p:pic>
        <p:nvPicPr>
          <p:cNvPr id="17410" name="Рисунок 5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214290"/>
            <a:ext cx="91440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Центр речевого развития </a:t>
            </a:r>
            <a:endParaRPr lang="ru-RU" sz="4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Scrip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2066" y="5000636"/>
            <a:ext cx="407193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Что за чудо эти книжки!</a:t>
            </a: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Очень любят их детишки!</a:t>
            </a: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Регулярно все читают,</a:t>
            </a: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Много знаний получают!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7416" name="Picture 8" descr="DSC096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7400" y="908050"/>
            <a:ext cx="2806700" cy="3743325"/>
          </a:xfrm>
          <a:prstGeom prst="rect">
            <a:avLst/>
          </a:prstGeom>
          <a:noFill/>
        </p:spPr>
      </p:pic>
      <p:pic>
        <p:nvPicPr>
          <p:cNvPr id="17417" name="Picture 9" descr="DSC0962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1317532"/>
            <a:ext cx="4217981" cy="45719"/>
          </a:xfrm>
          <a:prstGeom prst="rect">
            <a:avLst/>
          </a:prstGeom>
          <a:noFill/>
        </p:spPr>
      </p:pic>
      <p:pic>
        <p:nvPicPr>
          <p:cNvPr id="1026" name="Picture 2" descr="C:\Users\Rus\Desktop\Новая папка\Рисунок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32"/>
            <a:ext cx="4200525" cy="407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us\Desktop\Новая папка\Рисунок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857232"/>
            <a:ext cx="4718050" cy="407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107950" y="5589588"/>
            <a:ext cx="8856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-100013"/>
            <a:ext cx="8893175" cy="7080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19459" name="Рисунок 5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428625"/>
            <a:ext cx="9144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Центр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нетрадиционного рисования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188" y="5072063"/>
            <a:ext cx="307181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+mj-lt"/>
              </a:rPr>
              <a:t>Очень любим рисовать, </a:t>
            </a: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+mj-lt"/>
              </a:rPr>
              <a:t>Мир волшебный познавать…</a:t>
            </a:r>
            <a:endParaRPr lang="ru-RU" b="1" dirty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endParaRPr lang="ru-RU" dirty="0">
              <a:latin typeface="+mj-lt"/>
            </a:endParaRPr>
          </a:p>
        </p:txBody>
      </p:sp>
      <p:pic>
        <p:nvPicPr>
          <p:cNvPr id="1026" name="Picture 2" descr="C:\Users\Rus\Desktop\Новая папка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1289035"/>
            <a:ext cx="4279900" cy="320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us\Desktop\Новая папка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834" y="1649854"/>
            <a:ext cx="4127500" cy="309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2555875" y="55165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2" name="TextBox 8"/>
          <p:cNvSpPr txBox="1">
            <a:spLocks noChangeArrowheads="1"/>
          </p:cNvSpPr>
          <p:nvPr/>
        </p:nvSpPr>
        <p:spPr bwMode="auto">
          <a:xfrm>
            <a:off x="6443663" y="1989138"/>
            <a:ext cx="2700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3" name="Rectangle 6"/>
          <p:cNvSpPr>
            <a:spLocks noChangeArrowheads="1"/>
          </p:cNvSpPr>
          <p:nvPr/>
        </p:nvSpPr>
        <p:spPr bwMode="auto">
          <a:xfrm flipV="1">
            <a:off x="0" y="1401763"/>
            <a:ext cx="4643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20484" name="Рисунок 10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290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57188" y="214313"/>
            <a:ext cx="85725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Учебно-познавательный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центр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29313" y="5143500"/>
            <a:ext cx="3214687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Мы с фигурами знакомы, </a:t>
            </a: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Про цифры много узнаём. </a:t>
            </a: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И математики законы </a:t>
            </a: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Постигать не устаём!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0491" name="Picture 11" descr="DSC096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428736"/>
            <a:ext cx="2297112" cy="1235065"/>
          </a:xfrm>
          <a:prstGeom prst="rect">
            <a:avLst/>
          </a:prstGeom>
          <a:noFill/>
        </p:spPr>
      </p:pic>
      <p:pic>
        <p:nvPicPr>
          <p:cNvPr id="1026" name="Picture 2" descr="C:\Users\Rus\Desktop\Новая папка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152525"/>
            <a:ext cx="4572000" cy="436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us\Desktop\Новая папка\Рисунок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63" y="1428736"/>
            <a:ext cx="4376737" cy="364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950" y="0"/>
            <a:ext cx="8785225" cy="7080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21506" name="Рисунок 7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929313" y="4929188"/>
            <a:ext cx="3214687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У нас почти, что зимний сад</a:t>
            </a:r>
            <a:endParaRPr lang="ru-RU" b="1" dirty="0">
              <a:solidFill>
                <a:srgbClr val="FF0000"/>
              </a:solidFill>
              <a:latin typeface="+mj-lt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В природном уголке.</a:t>
            </a:r>
            <a:endParaRPr lang="ru-RU" b="1" dirty="0">
              <a:solidFill>
                <a:srgbClr val="FF0000"/>
              </a:solidFill>
              <a:latin typeface="+mj-lt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Здесь потрудиться каждый рад,</a:t>
            </a:r>
            <a:endParaRPr lang="ru-RU" b="1" dirty="0">
              <a:solidFill>
                <a:srgbClr val="FF0000"/>
              </a:solidFill>
              <a:latin typeface="+mj-lt"/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Помочь рука к руке!</a:t>
            </a:r>
            <a:endParaRPr lang="ru-RU" b="1" dirty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"/>
            <a:ext cx="9144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Центр природы, экспериментальной деятельности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Script"/>
            </a:endParaRPr>
          </a:p>
        </p:txBody>
      </p:sp>
      <p:pic>
        <p:nvPicPr>
          <p:cNvPr id="21513" name="Picture 9" descr="DSC096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3643314"/>
            <a:ext cx="4643438" cy="785818"/>
          </a:xfrm>
          <a:prstGeom prst="rect">
            <a:avLst/>
          </a:prstGeom>
          <a:noFill/>
        </p:spPr>
      </p:pic>
      <p:pic>
        <p:nvPicPr>
          <p:cNvPr id="21514" name="Picture 10" descr="DSC0960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3663" y="1719225"/>
            <a:ext cx="2200303" cy="2933738"/>
          </a:xfrm>
          <a:prstGeom prst="rect">
            <a:avLst/>
          </a:prstGeom>
          <a:noFill/>
        </p:spPr>
      </p:pic>
      <p:pic>
        <p:nvPicPr>
          <p:cNvPr id="21515" name="Picture 11" descr="DSC0961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2066" y="1817430"/>
            <a:ext cx="1957377" cy="1468693"/>
          </a:xfrm>
          <a:prstGeom prst="rect">
            <a:avLst/>
          </a:prstGeom>
          <a:noFill/>
        </p:spPr>
      </p:pic>
      <p:pic>
        <p:nvPicPr>
          <p:cNvPr id="2050" name="Picture 2" descr="C:\Users\Rus\Desktop\Новая папка\Рисунок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48027"/>
            <a:ext cx="4857750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us\Desktop\Новая папка\Рисунок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081364"/>
            <a:ext cx="3859212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Rus\Desktop\Новая папка\Рисунок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4774907"/>
            <a:ext cx="2590800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03649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22530" name="Rectangle 6"/>
          <p:cNvSpPr>
            <a:spLocks noChangeArrowheads="1"/>
          </p:cNvSpPr>
          <p:nvPr/>
        </p:nvSpPr>
        <p:spPr bwMode="auto">
          <a:xfrm>
            <a:off x="0" y="5821363"/>
            <a:ext cx="5364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>
                <a:cs typeface="Times New Roman" pitchFamily="18" charset="0"/>
              </a:rPr>
              <a:t>     </a:t>
            </a:r>
            <a:endParaRPr lang="ru-RU" sz="1400">
              <a:cs typeface="Times New Roman" pitchFamily="18" charset="0"/>
            </a:endParaRPr>
          </a:p>
        </p:txBody>
      </p:sp>
      <p:pic>
        <p:nvPicPr>
          <p:cNvPr id="22531" name="Рисунок 8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857620" y="4929198"/>
            <a:ext cx="40719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Мне кричат, а я не слышу.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То есть слышу, но молчу.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Я рисую то, что вижу, —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отвлекаться не хочу!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285750"/>
            <a:ext cx="9144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Центр художественно – эстетического развития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22537" name="Picture 9" descr="DSC0962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3000373"/>
            <a:ext cx="3240088" cy="71438"/>
          </a:xfrm>
          <a:prstGeom prst="rect">
            <a:avLst/>
          </a:prstGeom>
          <a:noFill/>
        </p:spPr>
      </p:pic>
      <p:pic>
        <p:nvPicPr>
          <p:cNvPr id="3074" name="Picture 2" descr="C:\Users\Rus\Desktop\Новая папка\Рисунок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96" y="1500174"/>
            <a:ext cx="4400551" cy="343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Rus\Desktop\Новая папка\Рисунок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485900"/>
            <a:ext cx="4498975" cy="337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504" y="0"/>
            <a:ext cx="892899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7950" y="5373688"/>
            <a:ext cx="8567738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+mn-cs"/>
              </a:rPr>
              <a:t>                   </a:t>
            </a:r>
          </a:p>
        </p:txBody>
      </p:sp>
      <p:pic>
        <p:nvPicPr>
          <p:cNvPr id="23555" name="Рисунок 9" descr="1735344-74271dd62d6b353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357188"/>
            <a:ext cx="9144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Музыкально – театральный центр</a:t>
            </a:r>
            <a:endParaRPr lang="ru-RU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Scrip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5143500"/>
            <a:ext cx="3786188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В нашей группе все актеры,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Кукловоды и танцоры. 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Каждый день и каждый час</a:t>
            </a:r>
            <a:br>
              <a:rPr lang="ru-RU" b="1" dirty="0">
                <a:solidFill>
                  <a:srgbClr val="FF0000"/>
                </a:solidFill>
                <a:latin typeface="+mj-lt"/>
              </a:rPr>
            </a:br>
            <a:r>
              <a:rPr lang="ru-RU" b="1" dirty="0">
                <a:solidFill>
                  <a:srgbClr val="FF0000"/>
                </a:solidFill>
                <a:latin typeface="+mj-lt"/>
              </a:rPr>
              <a:t>Мы хотим играть для Вас!!!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4098" name="Picture 2" descr="C:\Users\Rus\Desktop\Новая папка\Рисунок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052910"/>
            <a:ext cx="5187950" cy="388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us\Desktop\Новая папка\Рисунок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86221"/>
            <a:ext cx="3346450" cy="292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1311</TotalTime>
  <Words>277</Words>
  <Application>Microsoft Office PowerPoint</Application>
  <PresentationFormat>Экран (4:3)</PresentationFormat>
  <Paragraphs>73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Центр по формированию безопасного поведения в условиях дорожно - транспортной среды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Rus</cp:lastModifiedBy>
  <cp:revision>135</cp:revision>
  <dcterms:created xsi:type="dcterms:W3CDTF">2013-03-23T03:50:42Z</dcterms:created>
  <dcterms:modified xsi:type="dcterms:W3CDTF">2016-08-31T10:18:23Z</dcterms:modified>
</cp:coreProperties>
</file>