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Стекло и керамика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10200" y="4484132"/>
            <a:ext cx="3054096" cy="19050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/>
              <a:t>Выполнила : </a:t>
            </a:r>
            <a:r>
              <a:rPr lang="ru-RU" dirty="0" err="1" smtClean="0"/>
              <a:t>Шамина</a:t>
            </a:r>
            <a:r>
              <a:rPr lang="ru-RU" dirty="0" smtClean="0"/>
              <a:t> Александра Павловна </a:t>
            </a:r>
          </a:p>
          <a:p>
            <a:pPr algn="l"/>
            <a:r>
              <a:rPr lang="ru-RU" dirty="0" smtClean="0"/>
              <a:t>Воспитатель МБДОУ д</a:t>
            </a:r>
            <a:r>
              <a:rPr lang="en-US" dirty="0" smtClean="0"/>
              <a:t>/c</a:t>
            </a:r>
            <a:r>
              <a:rPr lang="ru-RU" dirty="0" smtClean="0"/>
              <a:t> № 42 «Зернышко»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10000" y="6019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2015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arekhome.3dn.ru/Turkey/Keramik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7162799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Производство керамики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Гончар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Гончарный круг</a:t>
            </a:r>
            <a:endParaRPr lang="ru-RU" dirty="0"/>
          </a:p>
        </p:txBody>
      </p:sp>
      <p:pic>
        <p:nvPicPr>
          <p:cNvPr id="7" name="Содержимое 6" descr="http://keramoblog.com/wp-content/uploads/2010/10/istoria_keram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971800"/>
            <a:ext cx="4040188" cy="258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s://encrypted-tbn3.gstatic.com/images?q=tbn:ANd9GcQ4zpXuWrZDde-wg2QS7eM4pWgomVXmi_nES8GuCxXgvLrbOXo6Z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971800"/>
            <a:ext cx="2855912" cy="253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Формовка изделия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prokerama.ru/images/pic/keramika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3886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static.wixstatic.com/media/ad826d_69dfb697f7b843fa8e95d7885dd7fc10.jpg_srz_565_381_85_22_0.50_1.20_0.00_jpg_srz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09800"/>
            <a:ext cx="4038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Предметы из стекла</a:t>
            </a:r>
            <a:endParaRPr lang="ru-RU" dirty="0"/>
          </a:p>
        </p:txBody>
      </p:sp>
      <p:pic>
        <p:nvPicPr>
          <p:cNvPr id="4" name="Содержимое 3" descr="http://www.salon-bogemia.ru/images/statji/bogemskoe-steklo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salon-bogemia.ru/images/inform/steklo/cvetnoe-bogemskoe-steklo-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352800"/>
            <a:ext cx="3886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zerkala-msk.ru/assets/gallery/18/1_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4114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akak.ru/steps/pictures/000/105/000_lar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3924300" cy="288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fuyaoglass52.ru/images/stories/avtomobilnoe_steklo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4536831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optilens.ru.opt-images.1c-bitrix-cdn.ru/upload/iblock/e02/e02eb7bc5ad3a2c439442c7e4215bbe9.jpg?14454458123645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276600"/>
            <a:ext cx="3848100" cy="255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u.all.biz/img/ru/catalog/674829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380999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lyubimzi.ru/wp-content/uploads/2013/10/vybiraem-akvariu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733800"/>
            <a:ext cx="443484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Производство стекла</a:t>
            </a:r>
            <a:endParaRPr lang="ru-RU" dirty="0"/>
          </a:p>
        </p:txBody>
      </p:sp>
      <p:pic>
        <p:nvPicPr>
          <p:cNvPr id="4" name="Содержимое 3" descr="https://encrypted-tbn2.gstatic.com/images?q=tbn:ANd9GcSaR-jiOWv4b1DVG24ENPdd4pHRkhloNhFionLeELTe4Yn42zoj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981200"/>
            <a:ext cx="6248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 производстве стекла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Стеклодув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Выдувает пузырь</a:t>
            </a:r>
            <a:endParaRPr lang="ru-RU" dirty="0"/>
          </a:p>
        </p:txBody>
      </p:sp>
      <p:pic>
        <p:nvPicPr>
          <p:cNvPr id="7" name="Содержимое 6" descr="https://encrypted-tbn2.gstatic.com/images?q=tbn:ANd9GcReaffo3zLwO6Tf65LQjiMdBJN3xOPPyuvcBpBBSWSxwitPrb1PfA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0"/>
            <a:ext cx="4191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file-rf.ru/uploads/2011/12/30/--380261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3049826"/>
            <a:ext cx="4041775" cy="289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Формовка изделий</a:t>
            </a:r>
            <a:endParaRPr lang="ru-RU" dirty="0"/>
          </a:p>
        </p:txBody>
      </p:sp>
      <p:pic>
        <p:nvPicPr>
          <p:cNvPr id="5" name="Содержимое 4" descr="http://sdelanounas.ru/i/c/n/cnVzc29zLnJ1L2ltZy90cmlwLzIwMTItMDktb3JlbmJ1cmctZ3AvZ3Atb3JlbmJ1cmctMDcuanBnP19faWQ9NDEyNTU=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4343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uristburo.ru/assets/images/glass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581400"/>
            <a:ext cx="4038600" cy="274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Предметы из керамики</a:t>
            </a:r>
            <a:endParaRPr lang="ru-RU" dirty="0"/>
          </a:p>
        </p:txBody>
      </p:sp>
      <p:pic>
        <p:nvPicPr>
          <p:cNvPr id="4" name="Содержимое 3" descr="http://odnt.ru/media/k2/items/cache/0548677e6432786dd8df61eb3aaec139_X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981200"/>
            <a:ext cx="5943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</TotalTime>
  <Words>42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Стекло и керамика</vt:lpstr>
      <vt:lpstr>Предметы из стекла</vt:lpstr>
      <vt:lpstr>Презентация PowerPoint</vt:lpstr>
      <vt:lpstr>Презентация PowerPoint</vt:lpstr>
      <vt:lpstr>Презентация PowerPoint</vt:lpstr>
      <vt:lpstr>Производство стекла</vt:lpstr>
      <vt:lpstr>На производстве стекла</vt:lpstr>
      <vt:lpstr>Формовка изделий</vt:lpstr>
      <vt:lpstr>Предметы из керамики</vt:lpstr>
      <vt:lpstr>Презентация PowerPoint</vt:lpstr>
      <vt:lpstr>Производство керамики</vt:lpstr>
      <vt:lpstr>Формовка изделия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Стекло и керамика</dc:title>
  <dc:creator>sveta1</dc:creator>
  <cp:lastModifiedBy>Вадим</cp:lastModifiedBy>
  <cp:revision>2</cp:revision>
  <dcterms:created xsi:type="dcterms:W3CDTF">2016-01-19T04:30:23Z</dcterms:created>
  <dcterms:modified xsi:type="dcterms:W3CDTF">2016-03-02T18:01:34Z</dcterms:modified>
</cp:coreProperties>
</file>