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01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9/3/2016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34000"/>
            <a:ext cx="8183880" cy="701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133600"/>
            <a:ext cx="8107680" cy="2584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СТРОЕНИЕ И ФУНКЦИИ ЛИСТА.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6172200"/>
            <a:ext cx="8183880" cy="2438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76400"/>
            <a:ext cx="26670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828800" y="457200"/>
            <a:ext cx="5638800" cy="9144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Внешнее строение листа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09800" y="4876800"/>
            <a:ext cx="1447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Calibri" pitchFamily="34" charset="0"/>
              </a:rPr>
              <a:t>основание</a:t>
            </a:r>
            <a:endParaRPr lang="ru-RU" sz="1600" b="1" i="1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752600" y="4953000"/>
            <a:ext cx="6858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1676400"/>
            <a:ext cx="2743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5105400" y="1676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48400" y="5334000"/>
            <a:ext cx="1143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609600"/>
            <a:ext cx="4495800" cy="9144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Простые листья</a:t>
            </a:r>
            <a:endParaRPr lang="ru-RU" sz="32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2438400"/>
            <a:ext cx="182880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8382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362200"/>
            <a:ext cx="1600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2971800"/>
            <a:ext cx="17526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62000" y="4495800"/>
            <a:ext cx="10668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Ива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09800" y="3962400"/>
            <a:ext cx="16002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Манжетка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53200" y="4191000"/>
            <a:ext cx="16002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Лист пальмы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43400" y="4800600"/>
            <a:ext cx="16002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Лютик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14400" y="1600200"/>
            <a:ext cx="3048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86000" y="2362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86000" y="2667000"/>
            <a:ext cx="762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267200" y="29718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43200" y="609600"/>
            <a:ext cx="4267200" cy="9144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Сложные листья</a:t>
            </a:r>
            <a:endParaRPr lang="ru-RU" sz="32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673290" y="1803711"/>
            <a:ext cx="215962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18288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2819400" y="2514600"/>
            <a:ext cx="18288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2057400"/>
            <a:ext cx="12954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2200" y="3886200"/>
            <a:ext cx="12096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447800" y="4191000"/>
            <a:ext cx="12192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Акация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010400" y="3276600"/>
            <a:ext cx="12192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Клевер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010400" y="4876800"/>
            <a:ext cx="12954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Кислица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800600" y="3886200"/>
            <a:ext cx="12192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Каштан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48000" y="5105400"/>
            <a:ext cx="12192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Ясень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58000" y="2057400"/>
            <a:ext cx="152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620000" y="2057400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696200" y="28956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381000"/>
            <a:ext cx="8183880" cy="76200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62200" y="457200"/>
            <a:ext cx="43434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Жилкование</a:t>
            </a:r>
            <a:endParaRPr lang="ru-RU" sz="32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381000" y="2514600"/>
            <a:ext cx="1524000" cy="1915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1447800"/>
            <a:ext cx="2209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3733800"/>
            <a:ext cx="17526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219200" y="14478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219200" y="2590800"/>
            <a:ext cx="152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19400" y="14478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990600" y="4267200"/>
            <a:ext cx="838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90800" y="2895600"/>
            <a:ext cx="2286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85800" y="4267200"/>
            <a:ext cx="17526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Сетчатое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200400" y="4953000"/>
            <a:ext cx="18288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Дуговое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00800" y="5181600"/>
            <a:ext cx="21336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Параллельное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0" y="762000"/>
            <a:ext cx="15240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48400" y="3048000"/>
            <a:ext cx="14478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Прямоугольник 19"/>
          <p:cNvSpPr/>
          <p:nvPr/>
        </p:nvSpPr>
        <p:spPr>
          <a:xfrm>
            <a:off x="7010400" y="762000"/>
            <a:ext cx="4572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15" grpId="0" build="allAtOnce" animBg="1"/>
      <p:bldP spid="16" grpId="0" build="allAtOnce" animBg="1"/>
      <p:bldP spid="17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533400"/>
            <a:ext cx="6858000" cy="9144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Внутреннее строение листа</a:t>
            </a:r>
            <a:endParaRPr lang="ru-RU" sz="32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1600200"/>
            <a:ext cx="6232895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34229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Функции листьев:</a:t>
            </a:r>
          </a:p>
          <a:p>
            <a:pPr>
              <a:buNone/>
            </a:pPr>
            <a:r>
              <a:rPr lang="ru-RU" sz="3200" dirty="0" smtClean="0"/>
              <a:t>1. Фотосинтез (образование органических веществ и кислорода);</a:t>
            </a:r>
          </a:p>
          <a:p>
            <a:pPr>
              <a:buNone/>
            </a:pPr>
            <a:r>
              <a:rPr lang="ru-RU" sz="3200" dirty="0" smtClean="0"/>
              <a:t>2. Дыхание;</a:t>
            </a:r>
          </a:p>
          <a:p>
            <a:pPr>
              <a:buNone/>
            </a:pPr>
            <a:r>
              <a:rPr lang="ru-RU" sz="3200" dirty="0" smtClean="0"/>
              <a:t>3. Испарение воды.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0" y="228600"/>
            <a:ext cx="6096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Видоизменения листьев</a:t>
            </a:r>
            <a:endParaRPr lang="ru-RU" sz="32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2209800"/>
            <a:ext cx="1219200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3581400"/>
            <a:ext cx="2590799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4648200"/>
            <a:ext cx="2362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1981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4572000" y="5486400"/>
            <a:ext cx="19050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Хвоя сосны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5800" y="4572000"/>
            <a:ext cx="16002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Колючки барбариса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705600" y="4648200"/>
            <a:ext cx="19812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Усики гороха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191000" y="3048000"/>
            <a:ext cx="24384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Листья насекомоядного растения (венерина мухоловка)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17526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1981200" y="2743200"/>
            <a:ext cx="18288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Колючки кактуса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347</TotalTime>
  <Words>69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Nata</cp:lastModifiedBy>
  <cp:revision>49</cp:revision>
  <dcterms:created xsi:type="dcterms:W3CDTF">2009-11-22T11:19:46Z</dcterms:created>
  <dcterms:modified xsi:type="dcterms:W3CDTF">2016-09-03T05:03:21Z</dcterms:modified>
</cp:coreProperties>
</file>