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56" r:id="rId4"/>
    <p:sldId id="258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660066"/>
    <a:srgbClr val="FF6699"/>
    <a:srgbClr val="FF33CC"/>
    <a:srgbClr val="80008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141" autoAdjust="0"/>
  </p:normalViewPr>
  <p:slideViewPr>
    <p:cSldViewPr>
      <p:cViewPr>
        <p:scale>
          <a:sx n="60" d="100"/>
          <a:sy n="60" d="100"/>
        </p:scale>
        <p:origin x="-1656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CCC46-AF3E-4B31-A861-86DDF23F6917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70AE8-36D4-46B1-B934-E6D1A7E82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CCC46-AF3E-4B31-A861-86DDF23F6917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70AE8-36D4-46B1-B934-E6D1A7E82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CCC46-AF3E-4B31-A861-86DDF23F6917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70AE8-36D4-46B1-B934-E6D1A7E82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CCC46-AF3E-4B31-A861-86DDF23F6917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70AE8-36D4-46B1-B934-E6D1A7E82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CCC46-AF3E-4B31-A861-86DDF23F6917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70AE8-36D4-46B1-B934-E6D1A7E82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CCC46-AF3E-4B31-A861-86DDF23F6917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70AE8-36D4-46B1-B934-E6D1A7E82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CCC46-AF3E-4B31-A861-86DDF23F6917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70AE8-36D4-46B1-B934-E6D1A7E82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CCC46-AF3E-4B31-A861-86DDF23F6917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70AE8-36D4-46B1-B934-E6D1A7E82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CCC46-AF3E-4B31-A861-86DDF23F6917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70AE8-36D4-46B1-B934-E6D1A7E82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CCC46-AF3E-4B31-A861-86DDF23F6917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70AE8-36D4-46B1-B934-E6D1A7E82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CCC46-AF3E-4B31-A861-86DDF23F6917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E270AE8-36D4-46B1-B934-E6D1A7E825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ECCC46-AF3E-4B31-A861-86DDF23F6917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270AE8-36D4-46B1-B934-E6D1A7E8258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142984"/>
            <a:ext cx="8251089" cy="4774502"/>
          </a:xfrm>
          <a:solidFill>
            <a:srgbClr val="000066"/>
          </a:solidFill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n w="3175"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Формы взаимодействия педагогов дошкольного отделения с семьёй по вопросам сохранения психического и физического здоровья детей как один из способов создания </a:t>
            </a:r>
            <a:r>
              <a:rPr lang="ru-RU" sz="4400" b="1" dirty="0" err="1" smtClean="0">
                <a:ln w="3175"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здоровьесберегающей</a:t>
            </a:r>
            <a:r>
              <a:rPr lang="ru-RU" sz="4400" b="1" dirty="0" smtClean="0">
                <a:ln w="3175"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среды</a:t>
            </a:r>
            <a:endParaRPr lang="ru-RU" sz="4400" b="1" dirty="0">
              <a:ln w="3175"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66"/>
            <a:ext cx="7772400" cy="714379"/>
          </a:xfrm>
        </p:spPr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Персональные выставки воспитанников</a:t>
            </a:r>
            <a:endParaRPr lang="ru-RU" sz="3600" b="1" u="sng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1\Desktop\фотографии и видео\осень 2014 г\Фото1720.jpg"/>
          <p:cNvPicPr>
            <a:picLocks noChangeAspect="1" noChangeArrowheads="1"/>
          </p:cNvPicPr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 bwMode="auto">
          <a:xfrm>
            <a:off x="2810671" y="4095097"/>
            <a:ext cx="3522659" cy="2641463"/>
          </a:xfrm>
          <a:prstGeom prst="roundRect">
            <a:avLst/>
          </a:prstGeom>
          <a:noFill/>
        </p:spPr>
      </p:pic>
      <p:pic>
        <p:nvPicPr>
          <p:cNvPr id="1028" name="Picture 4" descr="C:\Users\1\Desktop\фотографии и видео\осень 2014 г\Фото1538.jpg"/>
          <p:cNvPicPr>
            <a:picLocks noChangeAspect="1" noChangeArrowheads="1"/>
          </p:cNvPicPr>
          <p:nvPr/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 bwMode="auto">
          <a:xfrm>
            <a:off x="5809559" y="1071546"/>
            <a:ext cx="3334441" cy="2500329"/>
          </a:xfrm>
          <a:prstGeom prst="roundRect">
            <a:avLst/>
          </a:prstGeom>
          <a:noFill/>
        </p:spPr>
      </p:pic>
      <p:pic>
        <p:nvPicPr>
          <p:cNvPr id="1029" name="Picture 5" descr="C:\Users\1\Desktop\фотографии и видео\осень 2014 г\Фото1536.jpg"/>
          <p:cNvPicPr>
            <a:picLocks noChangeAspect="1" noChangeArrowheads="1"/>
          </p:cNvPicPr>
          <p:nvPr/>
        </p:nvPicPr>
        <p:blipFill>
          <a:blip r:embed="rId4" cstate="email">
            <a:lum contrast="10000"/>
          </a:blip>
          <a:srcRect/>
          <a:stretch>
            <a:fillRect/>
          </a:stretch>
        </p:blipFill>
        <p:spPr bwMode="auto">
          <a:xfrm>
            <a:off x="0" y="1214422"/>
            <a:ext cx="3429713" cy="2571768"/>
          </a:xfrm>
          <a:prstGeom prst="roundRect">
            <a:avLst/>
          </a:prstGeom>
          <a:noFill/>
        </p:spPr>
      </p:pic>
      <p:pic>
        <p:nvPicPr>
          <p:cNvPr id="1026" name="Picture 2" descr="F:\Персональная выствка Киркича С\20151120_16034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0430" y="1142984"/>
            <a:ext cx="2232247" cy="297632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  <a:solidFill>
            <a:srgbClr val="FF6699"/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Здоровье – это…</a:t>
            </a:r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251619" y="2143117"/>
            <a:ext cx="8640762" cy="3025784"/>
          </a:xfrm>
          <a:prstGeom prst="downArrow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28600" indent="-228600" algn="ctr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полного физического, психического </a:t>
            </a:r>
          </a:p>
          <a:p>
            <a:pPr marL="228600" indent="-228600" algn="ctr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социального благополучия, а не только</a:t>
            </a:r>
          </a:p>
          <a:p>
            <a:pPr marL="228600" indent="-228600" algn="ctr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болезней или физических дефектов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3525" y="5497513"/>
            <a:ext cx="8616950" cy="9366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данном аспекте важно выделить три составляющих здоровья: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371460" y="274638"/>
            <a:ext cx="8401080" cy="1439850"/>
          </a:xfrm>
          <a:solidFill>
            <a:srgbClr val="FF6699"/>
          </a:solidFill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Физическое здоровье</a:t>
            </a:r>
            <a:endParaRPr lang="ru-RU" dirty="0" smtClean="0">
              <a:solidFill>
                <a:srgbClr val="FFFF00"/>
              </a:solidFill>
              <a:latin typeface="Times New Roman" pitchFamily="18" charset="0"/>
              <a:ea typeface="Dotum" pitchFamily="34" charset="-127"/>
              <a:cs typeface="Times New Roman" pitchFamily="18" charset="0"/>
            </a:endParaRPr>
          </a:p>
        </p:txBody>
      </p:sp>
      <p:pic>
        <p:nvPicPr>
          <p:cNvPr id="25603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85720" y="2357430"/>
            <a:ext cx="2028825" cy="1524000"/>
          </a:xfrm>
        </p:spPr>
      </p:pic>
      <p:pic>
        <p:nvPicPr>
          <p:cNvPr id="25604" name="Рисунок 4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298" y="2357430"/>
            <a:ext cx="2262188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5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00826" y="2357430"/>
            <a:ext cx="22336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Рисунок 6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72264" y="4000504"/>
            <a:ext cx="2193925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Рисунок 7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68575" y="4692650"/>
            <a:ext cx="2208213" cy="169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Прямоугольник 8"/>
          <p:cNvSpPr>
            <a:spLocks noChangeArrowheads="1"/>
          </p:cNvSpPr>
          <p:nvPr/>
        </p:nvSpPr>
        <p:spPr bwMode="auto">
          <a:xfrm>
            <a:off x="2000232" y="1714488"/>
            <a:ext cx="156357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Спорт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4786322"/>
            <a:ext cx="210025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Здоровое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питание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572264" y="1714488"/>
            <a:ext cx="20519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Экология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429684" cy="1643074"/>
          </a:xfrm>
          <a:solidFill>
            <a:srgbClr val="FF6699"/>
          </a:solidFill>
        </p:spPr>
        <p:txBody>
          <a:bodyPr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Социальное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здоровье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нутый угол 3"/>
          <p:cNvSpPr/>
          <p:nvPr/>
        </p:nvSpPr>
        <p:spPr>
          <a:xfrm>
            <a:off x="323850" y="2781300"/>
            <a:ext cx="5400675" cy="3311525"/>
          </a:xfrm>
          <a:prstGeom prst="foldedCorne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342900" indent="-342900" fontAlgn="auto">
              <a:spcBef>
                <a:spcPct val="5000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Способность общаться с другими без конфликтов, чувствовать себя ответственным за  общество в котором мы живём, работать для этого и в то же время быть способным ощущать красоту жизни.</a:t>
            </a:r>
          </a:p>
        </p:txBody>
      </p:sp>
      <p:pic>
        <p:nvPicPr>
          <p:cNvPr id="26628" name="Рисунок 5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86475" y="4652963"/>
            <a:ext cx="2713038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0288" y="2781300"/>
            <a:ext cx="2689225" cy="17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428760"/>
          </a:xfrm>
          <a:solidFill>
            <a:srgbClr val="FF6699"/>
          </a:solidFill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Психологическое здоровье 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внутренняя память 3"/>
          <p:cNvSpPr/>
          <p:nvPr/>
        </p:nvSpPr>
        <p:spPr>
          <a:xfrm>
            <a:off x="357158" y="2143116"/>
            <a:ext cx="8351838" cy="1152525"/>
          </a:xfrm>
          <a:prstGeom prst="flowChartInternalStorag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Это состояние, характеризующее процесс и результат нормального развития субъективной реальности в пределах индивидуальной жизни</a:t>
            </a:r>
            <a:endParaRPr lang="ru-RU" sz="2000" b="1" i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323850" y="3573463"/>
            <a:ext cx="8351838" cy="295116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0979" y="3857628"/>
            <a:ext cx="7575933" cy="230832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"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 здоровье" характеризует личность в целом (в отличие от "психического здоровья", которое имеет отношение к отдельным психическим процессам и механизмам)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4"/>
          <p:cNvSpPr/>
          <p:nvPr/>
        </p:nvSpPr>
        <p:spPr>
          <a:xfrm>
            <a:off x="357158" y="1785926"/>
            <a:ext cx="8351838" cy="295116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2143116"/>
            <a:ext cx="742955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к педсовету подготовила воспитатель КОУ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Нижневартовская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школа для обучающихся с ОВЗ №1» - 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Огирева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Л.В., 2016 год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143008"/>
          </a:xfrm>
        </p:spPr>
        <p:txBody>
          <a:bodyPr>
            <a:normAutofit/>
          </a:bodyPr>
          <a:lstStyle/>
          <a:p>
            <a:pPr algn="ctr"/>
            <a:r>
              <a:rPr lang="ru-RU" sz="36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Родительские собрания</a:t>
            </a:r>
            <a:endParaRPr lang="ru-RU" sz="3600" b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ОГИРЕВА Л В\фото выпуск 2012\Род .Собр фото\IMG_2463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714348" y="1500174"/>
            <a:ext cx="3786666" cy="2840090"/>
          </a:xfrm>
          <a:prstGeom prst="rect">
            <a:avLst/>
          </a:prstGeom>
          <a:noFill/>
        </p:spPr>
      </p:pic>
      <p:pic>
        <p:nvPicPr>
          <p:cNvPr id="3" name="Picture 2" descr="F:\ОГИРЕВА Л В\родительское собрание 1 г.о-проект\IMG_2053.JPG"/>
          <p:cNvPicPr>
            <a:picLocks noChangeAspect="1" noChangeArrowheads="1"/>
          </p:cNvPicPr>
          <p:nvPr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 bwMode="auto">
          <a:xfrm>
            <a:off x="4286248" y="2928934"/>
            <a:ext cx="4278314" cy="32087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Безымянный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45748" y="4288221"/>
            <a:ext cx="3383937" cy="2286797"/>
          </a:xfrm>
          <a:prstGeom prst="roundRect">
            <a:avLst/>
          </a:prstGeom>
          <a:noFill/>
        </p:spPr>
      </p:pic>
      <p:pic>
        <p:nvPicPr>
          <p:cNvPr id="1028" name="Picture 4" descr="C:\Users\1\Desktop\фотографии и видео\новейшие -1\IMG_20131125_0808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24177" y="2857496"/>
            <a:ext cx="3095647" cy="2321735"/>
          </a:xfrm>
          <a:prstGeom prst="ellipse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785842"/>
          </a:xfrm>
        </p:spPr>
        <p:txBody>
          <a:bodyPr>
            <a:normAutofit/>
          </a:bodyPr>
          <a:lstStyle/>
          <a:p>
            <a:pPr algn="ctr"/>
            <a:r>
              <a:rPr lang="ru-RU" sz="36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Дни открытых дверей</a:t>
            </a:r>
            <a:endParaRPr lang="ru-RU" sz="3600" b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Со старого ПК\word\день открыиых дверей\P2260828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536028" y="856763"/>
            <a:ext cx="3238523" cy="2428892"/>
          </a:xfrm>
          <a:prstGeom prst="round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email">
            <a:lum contrast="10000"/>
          </a:blip>
          <a:srcRect/>
          <a:stretch>
            <a:fillRect/>
          </a:stretch>
        </p:blipFill>
        <p:spPr bwMode="auto">
          <a:xfrm>
            <a:off x="857224" y="3786190"/>
            <a:ext cx="2428892" cy="278883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F:\word\день открытых дверей\P2260812.JPG"/>
          <p:cNvPicPr>
            <a:picLocks noChangeAspect="1" noChangeArrowheads="1"/>
          </p:cNvPicPr>
          <p:nvPr/>
        </p:nvPicPr>
        <p:blipFill>
          <a:blip r:embed="rId6" cstate="email">
            <a:lum bright="10000" contrast="10000"/>
          </a:blip>
          <a:srcRect/>
          <a:stretch>
            <a:fillRect/>
          </a:stretch>
        </p:blipFill>
        <p:spPr bwMode="auto">
          <a:xfrm>
            <a:off x="5400167" y="886313"/>
            <a:ext cx="3238523" cy="2428892"/>
          </a:xfrm>
          <a:prstGeom prst="round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772400" cy="1143008"/>
          </a:xfrm>
        </p:spPr>
        <p:txBody>
          <a:bodyPr>
            <a:normAutofit/>
          </a:bodyPr>
          <a:lstStyle/>
          <a:p>
            <a:pPr algn="ctr"/>
            <a:r>
              <a:rPr lang="ru-RU" sz="36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Выставки литературы по здоровому образу жизни </a:t>
            </a:r>
            <a:endParaRPr lang="ru-RU" sz="3600" b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1\Desktop\фотографии и видео\новейшие -1\Фото0946.jpg"/>
          <p:cNvPicPr>
            <a:picLocks noChangeAspect="1" noChangeArrowheads="1"/>
          </p:cNvPicPr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 bwMode="auto">
          <a:xfrm>
            <a:off x="1142976" y="1571612"/>
            <a:ext cx="6665931" cy="49984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772400" cy="1143008"/>
          </a:xfrm>
        </p:spPr>
        <p:txBody>
          <a:bodyPr>
            <a:normAutofit/>
          </a:bodyPr>
          <a:lstStyle/>
          <a:p>
            <a:pPr algn="ctr"/>
            <a:r>
              <a:rPr lang="ru-RU" sz="36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Папки – ширмы, консультации в уголке для родителей</a:t>
            </a:r>
            <a:endParaRPr lang="ru-RU" sz="3600" b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1\Desktop\фотографии и видео\осень 2013г\Фото06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500174"/>
            <a:ext cx="3357586" cy="2517683"/>
          </a:xfrm>
          <a:prstGeom prst="roundRect">
            <a:avLst/>
          </a:prstGeom>
          <a:noFill/>
        </p:spPr>
      </p:pic>
      <p:pic>
        <p:nvPicPr>
          <p:cNvPr id="4099" name="Picture 3" descr="C:\Users\1\Pictures\ФОТО\M863 Digital Camera новейшие\Фото020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4071942"/>
            <a:ext cx="3071834" cy="2431387"/>
          </a:xfrm>
          <a:prstGeom prst="roundRect">
            <a:avLst/>
          </a:prstGeom>
          <a:noFill/>
        </p:spPr>
      </p:pic>
      <p:pic>
        <p:nvPicPr>
          <p:cNvPr id="6" name="Объект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1538" y="4286256"/>
            <a:ext cx="3119055" cy="1928826"/>
          </a:xfrm>
          <a:prstGeom prst="round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14942" y="1571612"/>
            <a:ext cx="2888870" cy="1928826"/>
          </a:xfrm>
          <a:prstGeom prst="round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:\физкультурный праздник\100_33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00219" y="4253739"/>
            <a:ext cx="3143272" cy="2357454"/>
          </a:xfrm>
          <a:prstGeom prst="round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714379"/>
          </a:xfrm>
        </p:spPr>
        <p:txBody>
          <a:bodyPr>
            <a:normAutofit/>
          </a:bodyPr>
          <a:lstStyle/>
          <a:p>
            <a:r>
              <a:rPr lang="ru-RU" sz="36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Совместные физкультурные досуги</a:t>
            </a:r>
            <a:endParaRPr lang="ru-RU" sz="3600" b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G:\физкультурный праздник\100_33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1071546"/>
            <a:ext cx="3428992" cy="2571744"/>
          </a:xfrm>
          <a:prstGeom prst="roundRect">
            <a:avLst/>
          </a:prstGeom>
          <a:noFill/>
        </p:spPr>
      </p:pic>
      <p:pic>
        <p:nvPicPr>
          <p:cNvPr id="5123" name="Picture 3" descr="C:\Users\1\Desktop\фотографии и видео\новейшие -1\Фото21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4214818"/>
            <a:ext cx="3071834" cy="2303413"/>
          </a:xfrm>
          <a:prstGeom prst="roundRect">
            <a:avLst/>
          </a:prstGeom>
          <a:noFill/>
        </p:spPr>
      </p:pic>
      <p:pic>
        <p:nvPicPr>
          <p:cNvPr id="5124" name="Picture 4" descr="C:\Users\1\Desktop\фотографии и видео\новейшие -1\Фото211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29256" y="1071546"/>
            <a:ext cx="3383668" cy="2537242"/>
          </a:xfrm>
          <a:prstGeom prst="roundRect">
            <a:avLst/>
          </a:prstGeom>
          <a:noFill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14678" y="2857496"/>
            <a:ext cx="2949577" cy="257647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714379"/>
          </a:xfrm>
        </p:spPr>
        <p:txBody>
          <a:bodyPr>
            <a:normAutofit/>
          </a:bodyPr>
          <a:lstStyle/>
          <a:p>
            <a:pPr algn="ctr"/>
            <a:r>
              <a:rPr lang="ru-RU" sz="36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Экскурсии выходного дня</a:t>
            </a:r>
            <a:endParaRPr lang="ru-RU" sz="3600" b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фотографии и видео\библиотека №2\Фото16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142984"/>
            <a:ext cx="3429024" cy="2571251"/>
          </a:xfrm>
          <a:prstGeom prst="roundRect">
            <a:avLst/>
          </a:prstGeom>
          <a:noFill/>
        </p:spPr>
      </p:pic>
      <p:pic>
        <p:nvPicPr>
          <p:cNvPr id="1027" name="Picture 3" descr="C:\Users\1\Desktop\фотографии и видео\библиотека №2\Фото16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1142984"/>
            <a:ext cx="3357586" cy="2517683"/>
          </a:xfrm>
          <a:prstGeom prst="roundRect">
            <a:avLst/>
          </a:prstGeom>
          <a:noFill/>
        </p:spPr>
      </p:pic>
      <p:pic>
        <p:nvPicPr>
          <p:cNvPr id="1028" name="Picture 4" descr="C:\Users\1\Desktop\фотографии и видео\библиотека №8\IMG_20151226_16475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00" y="4089802"/>
            <a:ext cx="3571900" cy="2268156"/>
          </a:xfrm>
          <a:prstGeom prst="roundRect">
            <a:avLst/>
          </a:prstGeom>
          <a:noFill/>
        </p:spPr>
      </p:pic>
      <p:pic>
        <p:nvPicPr>
          <p:cNvPr id="10" name="Рисунок 9" descr="F:\ФОТО - МУЗЕЙ 2015\IMG_9542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8" y="4071942"/>
            <a:ext cx="3571900" cy="235745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785817"/>
          </a:xfrm>
        </p:spPr>
        <p:txBody>
          <a:bodyPr>
            <a:normAutofit/>
          </a:bodyPr>
          <a:lstStyle/>
          <a:p>
            <a:pPr algn="ctr"/>
            <a:r>
              <a:rPr lang="ru-RU" sz="36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Работа над проектами</a:t>
            </a:r>
            <a:endParaRPr lang="ru-RU" sz="3600" b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1\Desktop\фотографии и видео\новейшие -1\Фото20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142984"/>
            <a:ext cx="2786050" cy="2089118"/>
          </a:xfrm>
          <a:prstGeom prst="roundRect">
            <a:avLst/>
          </a:prstGeom>
          <a:noFill/>
        </p:spPr>
      </p:pic>
      <p:pic>
        <p:nvPicPr>
          <p:cNvPr id="6147" name="Picture 3" descr="F:\ОГИРЕВА Л В\родительское собрание 1 г.о-проект\IMG_20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1071546"/>
            <a:ext cx="2836774" cy="2127581"/>
          </a:xfrm>
          <a:prstGeom prst="roundRect">
            <a:avLst/>
          </a:prstGeom>
          <a:noFill/>
        </p:spPr>
      </p:pic>
      <p:pic>
        <p:nvPicPr>
          <p:cNvPr id="6148" name="Picture 4" descr="F:\ОГИРЕВА Л В\родительское собрание 1 г.о-проект\IMG_20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3857628"/>
            <a:ext cx="2786082" cy="2089562"/>
          </a:xfrm>
          <a:prstGeom prst="roundRect">
            <a:avLst/>
          </a:prstGeom>
          <a:noFill/>
        </p:spPr>
      </p:pic>
      <p:pic>
        <p:nvPicPr>
          <p:cNvPr id="6" name="Рисунок 5" descr="C:\Documents and Settings\User\Рабочий стол\спорт\110420145182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0430" y="1214423"/>
            <a:ext cx="2214578" cy="2000264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7" name="Рисунок 6" descr="C:\Documents and Settings\Администратор\Рабочий стол\фото детей 2 го\20140402_163934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7884" y="3929066"/>
            <a:ext cx="3039869" cy="2153140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286116" y="3286124"/>
            <a:ext cx="2527120" cy="1582921"/>
          </a:xfrm>
          <a:prstGeom prst="roundRect">
            <a:avLst/>
          </a:prstGeom>
        </p:spPr>
      </p:pic>
      <p:pic>
        <p:nvPicPr>
          <p:cNvPr id="9" name="Picture 2" descr="C:\Users\1\Desktop\фотографии и видео\осень 2014 г\Фото116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308286" y="4975097"/>
            <a:ext cx="2428892" cy="1821303"/>
          </a:xfrm>
          <a:prstGeom prst="round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714379"/>
          </a:xfrm>
        </p:spPr>
        <p:txBody>
          <a:bodyPr>
            <a:normAutofit/>
          </a:bodyPr>
          <a:lstStyle/>
          <a:p>
            <a:pPr algn="ctr"/>
            <a:r>
              <a:rPr lang="ru-RU" sz="36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Мастер - класс</a:t>
            </a:r>
            <a:endParaRPr lang="ru-RU" sz="3600" b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G:\на сайт мастер класс кузиева\на сайт ДО\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142984"/>
            <a:ext cx="4071966" cy="2290480"/>
          </a:xfrm>
          <a:prstGeom prst="rect">
            <a:avLst/>
          </a:prstGeom>
          <a:noFill/>
        </p:spPr>
      </p:pic>
      <p:pic>
        <p:nvPicPr>
          <p:cNvPr id="4" name="Picture 3" descr="G:\на сайт мастер класс кузиева\на сайт ДО\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0" y="3714752"/>
            <a:ext cx="4786346" cy="2692320"/>
          </a:xfrm>
          <a:prstGeom prst="rect">
            <a:avLst/>
          </a:prstGeom>
          <a:noFill/>
        </p:spPr>
      </p:pic>
      <p:pic>
        <p:nvPicPr>
          <p:cNvPr id="5" name="Picture 4" descr="G:\на сайт мастер класс кузиева\на сайт ДО\IMG_20150930_1653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1538" y="3571876"/>
            <a:ext cx="1643074" cy="2921021"/>
          </a:xfrm>
          <a:prstGeom prst="rect">
            <a:avLst/>
          </a:prstGeom>
          <a:noFill/>
        </p:spPr>
      </p:pic>
      <p:pic>
        <p:nvPicPr>
          <p:cNvPr id="1030" name="Picture 6" descr="C:\Users\1\Desktop\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70" y="1428736"/>
            <a:ext cx="2000264" cy="158024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461</TotalTime>
  <Words>193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Формы взаимодействия педагогов дошкольного отделения с семьёй по вопросам сохранения психического и физического здоровья детей как один из способов создания здоровьесберегающей среды</vt:lpstr>
      <vt:lpstr>Родительские собрания</vt:lpstr>
      <vt:lpstr>Дни открытых дверей</vt:lpstr>
      <vt:lpstr>Выставки литературы по здоровому образу жизни </vt:lpstr>
      <vt:lpstr>Папки – ширмы, консультации в уголке для родителей</vt:lpstr>
      <vt:lpstr>Совместные физкультурные досуги</vt:lpstr>
      <vt:lpstr>Экскурсии выходного дня</vt:lpstr>
      <vt:lpstr>Работа над проектами</vt:lpstr>
      <vt:lpstr>Мастер - класс</vt:lpstr>
      <vt:lpstr>Персональные выставки воспитанников</vt:lpstr>
      <vt:lpstr>Здоровье – это…</vt:lpstr>
      <vt:lpstr>Физическое здоровье</vt:lpstr>
      <vt:lpstr> Социальное здоровье </vt:lpstr>
      <vt:lpstr>Психологическое здоровье 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46</cp:revision>
  <dcterms:created xsi:type="dcterms:W3CDTF">2016-01-07T06:52:30Z</dcterms:created>
  <dcterms:modified xsi:type="dcterms:W3CDTF">2016-09-04T11:26:14Z</dcterms:modified>
</cp:coreProperties>
</file>