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ppt4web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7772400" cy="103797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Анализ единого государственного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экзамена и общего государственного экзамена по географии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1920" y="4653136"/>
            <a:ext cx="5112568" cy="15121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Выполнила учитель географии МБОУ лицей г. Янаул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Байметова</a:t>
            </a:r>
            <a:r>
              <a:rPr lang="ru-RU" dirty="0" smtClean="0">
                <a:solidFill>
                  <a:srgbClr val="0070C0"/>
                </a:solidFill>
              </a:rPr>
              <a:t> Ангелина Семеновна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19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03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247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Вы можете использовать  данное оформление  для создания своих презентаций,  но в своей презентации вы должны указать  источник шаблона: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http://ppt4web.ru</a:t>
            </a:r>
            <a:endParaRPr lang="ru-RU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При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создание шаблона использованы Яндекс картинки: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images.yandex.ru</a:t>
            </a:r>
            <a:endParaRPr lang="ru-RU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Шаблон нельзя использовать в коммерческих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целях!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При использование шаблона на других сайтах, ссылка на сервис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PPt4WEB.ru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обязательна!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4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1D1B11"/>
                </a:solidFill>
                <a:latin typeface="Times New Roman"/>
                <a:ea typeface="Times New Roman"/>
              </a:rPr>
              <a:t>Характеристика участников по единому государственному  экзамену (ЕГЭ) и  основному государственному экзамену (ОГЭ).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Общее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 экзаменуемых по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Янаульскому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району, сдавших единый государственный  экзамен (ЕГЭ),  245 человек,   основной государственный экзамен (ОГЭ) - 456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текущем году по сравнению с 2015 годом, количество участников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ГИА-9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географии увеличилось на 93 человека.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Количество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ЕГЭ по сравнению с 2015 годом увеличилось на 11 человек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77900"/>
              </p:ext>
            </p:extLst>
          </p:nvPr>
        </p:nvGraphicFramePr>
        <p:xfrm>
          <a:off x="899592" y="3573016"/>
          <a:ext cx="6076949" cy="900271"/>
        </p:xfrm>
        <a:graphic>
          <a:graphicData uri="http://schemas.openxmlformats.org/drawingml/2006/table">
            <a:tbl>
              <a:tblPr/>
              <a:tblGrid>
                <a:gridCol w="2025438"/>
                <a:gridCol w="2025438"/>
                <a:gridCol w="2026073"/>
              </a:tblGrid>
              <a:tr h="33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Кол-во </a:t>
                      </a: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участников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 </a:t>
                      </a: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 общего числа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</a:t>
                      </a: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</a:t>
                      </a: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95</a:t>
                      </a:r>
                      <a:endParaRPr lang="ru-RU" sz="16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623673"/>
              </p:ext>
            </p:extLst>
          </p:nvPr>
        </p:nvGraphicFramePr>
        <p:xfrm>
          <a:off x="971600" y="5013176"/>
          <a:ext cx="6077585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025650"/>
                <a:gridCol w="2025650"/>
                <a:gridCol w="2026285"/>
              </a:tblGrid>
              <a:tr h="54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  <a:endParaRPr lang="ru-RU" sz="16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 от общего числа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2015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2016</a:t>
                      </a:r>
                      <a:endParaRPr lang="ru-RU" sz="16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16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44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Качественная характеристика результатов ОГЭ по географии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Средний балл среди участников ОГЭ по району составил 14,6 , средняя оценка – 3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1384"/>
              </p:ext>
            </p:extLst>
          </p:nvPr>
        </p:nvGraphicFramePr>
        <p:xfrm>
          <a:off x="1000125" y="3127089"/>
          <a:ext cx="7143750" cy="2523744"/>
        </p:xfrm>
        <a:graphic>
          <a:graphicData uri="http://schemas.openxmlformats.org/drawingml/2006/table">
            <a:tbl>
              <a:tblPr/>
              <a:tblGrid>
                <a:gridCol w="1861820"/>
                <a:gridCol w="1861820"/>
                <a:gridCol w="810260"/>
                <a:gridCol w="810260"/>
                <a:gridCol w="899795"/>
                <a:gridCol w="899795"/>
              </a:tblGrid>
              <a:tr h="41275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Количество участников ОГЭ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Число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участников ОГЭ,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набравших минимального количества баллов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Интервал тестовых баллов/ процент участников ОГЭ, получивших оценки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8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«2»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«3»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«4»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«5»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8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0 -11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 – 19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 – 26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 – 32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81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95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41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30,5%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30,5%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43%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>
                          <a:effectLst/>
                          <a:latin typeface="Times New Roman"/>
                          <a:ea typeface="Times New Roman"/>
                        </a:rPr>
                        <a:t>21,5%</a:t>
                      </a:r>
                      <a:endParaRPr lang="ru-RU" sz="1800" spc="1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en-US" sz="1800" spc="0" dirty="0">
                          <a:effectLst/>
                          <a:latin typeface="Times New Roman"/>
                          <a:ea typeface="Times New Roman"/>
                        </a:rPr>
                        <a:t>,3%</a:t>
                      </a:r>
                      <a:endParaRPr lang="ru-RU" sz="1800" spc="1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707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Качественная характеристика результатов ЕГЭ по географии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 Средний балл среди участников ЕГЭ по району составил 57 баллов. Минимальный порог баллов, установленный </a:t>
            </a:r>
            <a:r>
              <a:rPr lang="ru-RU" sz="2800" dirty="0" err="1"/>
              <a:t>Рособрнадзором</a:t>
            </a:r>
            <a:r>
              <a:rPr lang="ru-RU" sz="2800" dirty="0"/>
              <a:t> (37 баллов),  не смог преодолеть один выпускник. Максимальные баллы ( 80 баллов и более) участники ЕГЭ не получили.</a:t>
            </a:r>
          </a:p>
        </p:txBody>
      </p:sp>
    </p:spTree>
    <p:extLst>
      <p:ext uri="{BB962C8B-B14F-4D97-AF65-F5344CB8AC3E}">
        <p14:creationId xmlns:p14="http://schemas.microsoft.com/office/powerpoint/2010/main" val="421281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Анализ КИМ  ОГЭ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Анализируя спецификацию, кодификатор и </a:t>
            </a:r>
            <a:r>
              <a:rPr lang="ru-RU" sz="2800" dirty="0" err="1"/>
              <a:t>демо</a:t>
            </a:r>
            <a:r>
              <a:rPr lang="ru-RU" sz="2800" dirty="0"/>
              <a:t>-версии ОГЭ 2016 г.  можно отметить, что структура КИМ  и требования к работе не изменились.  Задания КИМ  поменяли местами, но  смысл заданий остался прежним, новые задания не добавились. Проверка проводилась  по тем же разделам знаний, что и в 2015 г. Наиболее сложными являются задания 21,28,29.</a:t>
            </a:r>
          </a:p>
        </p:txBody>
      </p:sp>
    </p:spTree>
    <p:extLst>
      <p:ext uri="{BB962C8B-B14F-4D97-AF65-F5344CB8AC3E}">
        <p14:creationId xmlns:p14="http://schemas.microsoft.com/office/powerpoint/2010/main" val="957626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Анализ КИМ ЕГЭ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• Увеличилось количество заданий по климатологии.</a:t>
            </a:r>
          </a:p>
          <a:p>
            <a:r>
              <a:rPr lang="ru-RU" dirty="0"/>
              <a:t>• Усложнилось задание с диаграммами.</a:t>
            </a:r>
          </a:p>
          <a:p>
            <a:r>
              <a:rPr lang="ru-RU" dirty="0"/>
              <a:t>• В задании 3  с выбором нескольких ответов не указано  количество правильных ответов.</a:t>
            </a:r>
          </a:p>
          <a:p>
            <a:r>
              <a:rPr lang="ru-RU" dirty="0"/>
              <a:t>• В заданиях 5 и 6 выпускники могут выбрать на какой вопрос они будут отвечать, но в инструкции нет четких указаний по выполнению такого типа заданий.</a:t>
            </a:r>
          </a:p>
          <a:p>
            <a:r>
              <a:rPr lang="ru-RU" dirty="0"/>
              <a:t>• Задание 6 абсолютно новое.</a:t>
            </a:r>
          </a:p>
          <a:p>
            <a:r>
              <a:rPr lang="ru-RU" dirty="0"/>
              <a:t>• Новое  задание 4, где нужно вставить в текст  термины, данные из списка.</a:t>
            </a:r>
          </a:p>
          <a:p>
            <a:r>
              <a:rPr lang="ru-RU" dirty="0"/>
              <a:t>• Увеличилось количество астрономических заданий, а данный предмет в школе не проходится и часов на эту тему в курсе географии   выделено очень мало.</a:t>
            </a:r>
          </a:p>
          <a:p>
            <a:r>
              <a:rPr lang="ru-RU" dirty="0"/>
              <a:t>• Задание 33, 34 было одно, а теперь разбили на два, это хорошо, стало проще учащимися  его выполнять</a:t>
            </a:r>
          </a:p>
        </p:txBody>
      </p:sp>
    </p:spTree>
    <p:extLst>
      <p:ext uri="{BB962C8B-B14F-4D97-AF65-F5344CB8AC3E}">
        <p14:creationId xmlns:p14="http://schemas.microsoft.com/office/powerpoint/2010/main" val="2009060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Анализ выполнения общего государственного экзамена (ОГЭ).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2087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2506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Темы, вызвавшие затруднения у выпускников  2016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6 класс. </a:t>
            </a:r>
          </a:p>
          <a:p>
            <a:r>
              <a:rPr lang="ru-RU" dirty="0"/>
              <a:t>1. Изображение на плане неровностей земной поверхности. </a:t>
            </a:r>
          </a:p>
          <a:p>
            <a:r>
              <a:rPr lang="ru-RU" dirty="0"/>
              <a:t>2. Земля и ее строение. Движения земной коры. </a:t>
            </a:r>
          </a:p>
          <a:p>
            <a:r>
              <a:rPr lang="ru-RU" dirty="0"/>
              <a:t>7 класс. . </a:t>
            </a:r>
          </a:p>
          <a:p>
            <a:r>
              <a:rPr lang="ru-RU" dirty="0"/>
              <a:t>1. Рельеф Земли. Экспозиция склонов. </a:t>
            </a:r>
          </a:p>
          <a:p>
            <a:r>
              <a:rPr lang="ru-RU" dirty="0"/>
              <a:t>2. Атмосфера. Климатические пояса и области Земли. </a:t>
            </a:r>
          </a:p>
          <a:p>
            <a:r>
              <a:rPr lang="ru-RU" dirty="0"/>
              <a:t>8 класс. </a:t>
            </a:r>
          </a:p>
          <a:p>
            <a:r>
              <a:rPr lang="ru-RU" dirty="0"/>
              <a:t>1. Рельеф, геологическое строение и полезные ископаемые РФ. </a:t>
            </a:r>
          </a:p>
          <a:p>
            <a:r>
              <a:rPr lang="ru-RU" dirty="0"/>
              <a:t>9 класс. </a:t>
            </a:r>
          </a:p>
          <a:p>
            <a:r>
              <a:rPr lang="ru-RU" dirty="0"/>
              <a:t>1. Факторы размещения машиностроительного, топливно-энергетического, </a:t>
            </a:r>
            <a:r>
              <a:rPr lang="ru-RU" dirty="0" err="1"/>
              <a:t>нефте</a:t>
            </a:r>
            <a:r>
              <a:rPr lang="ru-RU" dirty="0"/>
              <a:t>-химического комплексов. </a:t>
            </a:r>
          </a:p>
          <a:p>
            <a:r>
              <a:rPr lang="ru-RU" dirty="0"/>
              <a:t>2. Экономика и территориальная структура крупных регионов России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64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Анализ результатов сдачи единого государственного экзамена по географии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5698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608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Анализ единого государственного  экзамена и общего государственного экзамена по географии</vt:lpstr>
      <vt:lpstr>Характеристика участников по единому государственному  экзамену (ЕГЭ) и  основному государственному экзамену (ОГЭ).</vt:lpstr>
      <vt:lpstr>Качественная характеристика результатов ОГЭ по географии</vt:lpstr>
      <vt:lpstr>Качественная характеристика результатов ЕГЭ по географии</vt:lpstr>
      <vt:lpstr>Анализ КИМ  ОГЭ.</vt:lpstr>
      <vt:lpstr>Анализ КИМ ЕГЭ.</vt:lpstr>
      <vt:lpstr>Анализ выполнения общего государственного экзамена (ОГЭ). </vt:lpstr>
      <vt:lpstr>Темы, вызвавшие затруднения у выпускников  2016 года</vt:lpstr>
      <vt:lpstr>Анализ результатов сдачи единого государственного экзамена по географии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111</cp:lastModifiedBy>
  <cp:revision>9</cp:revision>
  <dcterms:created xsi:type="dcterms:W3CDTF">2013-01-09T19:13:58Z</dcterms:created>
  <dcterms:modified xsi:type="dcterms:W3CDTF">2016-08-24T04:53:35Z</dcterms:modified>
</cp:coreProperties>
</file>