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D8CC94C5-999E-40DE-8426-5E8803925E49}" type="datetimeFigureOut">
              <a:rPr lang="ru-RU" smtClean="0"/>
              <a:t>24.09.2012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0ECBDB2-1749-4F0D-BC1D-C420E79F744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CC94C5-999E-40DE-8426-5E8803925E49}" type="datetimeFigureOut">
              <a:rPr lang="ru-RU" smtClean="0"/>
              <a:t>24.09.2012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CBDB2-1749-4F0D-BC1D-C420E79F74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CC94C5-999E-40DE-8426-5E8803925E49}" type="datetimeFigureOut">
              <a:rPr lang="ru-RU" smtClean="0"/>
              <a:t>24.09.2012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CBDB2-1749-4F0D-BC1D-C420E79F74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CC94C5-999E-40DE-8426-5E8803925E49}" type="datetimeFigureOut">
              <a:rPr lang="ru-RU" smtClean="0"/>
              <a:t>24.09.2012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CBDB2-1749-4F0D-BC1D-C420E79F74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D8CC94C5-999E-40DE-8426-5E8803925E49}" type="datetimeFigureOut">
              <a:rPr lang="ru-RU" smtClean="0"/>
              <a:t>24.09.2012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0ECBDB2-1749-4F0D-BC1D-C420E79F744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CC94C5-999E-40DE-8426-5E8803925E49}" type="datetimeFigureOut">
              <a:rPr lang="ru-RU" smtClean="0"/>
              <a:t>24.09.2012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90ECBDB2-1749-4F0D-BC1D-C420E79F744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CC94C5-999E-40DE-8426-5E8803925E49}" type="datetimeFigureOut">
              <a:rPr lang="ru-RU" smtClean="0"/>
              <a:t>24.09.2012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90ECBDB2-1749-4F0D-BC1D-C420E79F74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CC94C5-999E-40DE-8426-5E8803925E49}" type="datetimeFigureOut">
              <a:rPr lang="ru-RU" smtClean="0"/>
              <a:t>24.09.2012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CBDB2-1749-4F0D-BC1D-C420E79F744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CC94C5-999E-40DE-8426-5E8803925E49}" type="datetimeFigureOut">
              <a:rPr lang="ru-RU" smtClean="0"/>
              <a:t>24.09.2012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CBDB2-1749-4F0D-BC1D-C420E79F74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D8CC94C5-999E-40DE-8426-5E8803925E49}" type="datetimeFigureOut">
              <a:rPr lang="ru-RU" smtClean="0"/>
              <a:t>24.09.2012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0ECBDB2-1749-4F0D-BC1D-C420E79F744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D8CC94C5-999E-40DE-8426-5E8803925E49}" type="datetimeFigureOut">
              <a:rPr lang="ru-RU" smtClean="0"/>
              <a:t>24.09.2012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0ECBDB2-1749-4F0D-BC1D-C420E79F744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D8CC94C5-999E-40DE-8426-5E8803925E49}" type="datetimeFigureOut">
              <a:rPr lang="ru-RU" smtClean="0"/>
              <a:t>24.09.2012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90ECBDB2-1749-4F0D-BC1D-C420E79F7440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ransition spd="slow">
    <p:wedge/>
  </p:transition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Социально- психологическая адаптация ребенка дошкольного возраста средствами театральных технологий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55576" y="2348880"/>
          <a:ext cx="7776864" cy="9361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0032"/>
                <a:gridCol w="2320032"/>
                <a:gridCol w="3136800"/>
              </a:tblGrid>
              <a:tr h="936104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Я сам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Я и друзья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Я и взрослые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Рисунок 6" descr="images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15816" y="3933056"/>
            <a:ext cx="3096344" cy="2071117"/>
          </a:xfrm>
          <a:prstGeom prst="rect">
            <a:avLst/>
          </a:prstGeom>
        </p:spPr>
      </p:pic>
    </p:spTree>
  </p:cSld>
  <p:clrMapOvr>
    <a:masterClrMapping/>
  </p:clrMapOvr>
  <p:transition spd="slow" advClick="0" advTm="6000">
    <p:cut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827584" y="1340768"/>
          <a:ext cx="8136906" cy="3976216"/>
        </p:xfrm>
        <a:graphic>
          <a:graphicData uri="http://schemas.openxmlformats.org/drawingml/2006/table">
            <a:tbl>
              <a:tblPr firstRow="1" bandRow="1">
                <a:tableStyleId>{638B1855-1B75-4FBE-930C-398BA8C253C6}</a:tableStyleId>
              </a:tblPr>
              <a:tblGrid>
                <a:gridCol w="2376264"/>
                <a:gridCol w="3024337"/>
                <a:gridCol w="2736305"/>
              </a:tblGrid>
              <a:tr h="3976216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Я сам</a:t>
                      </a:r>
                    </a:p>
                    <a:p>
                      <a:endParaRPr lang="ru-RU" sz="2800" dirty="0" smtClean="0"/>
                    </a:p>
                    <a:p>
                      <a:endParaRPr lang="ru-RU" sz="280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Мое имя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Кто такой я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Мои любимые сказки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Я могу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Мое</a:t>
                      </a:r>
                      <a:r>
                        <a:rPr lang="ru-RU" baseline="0" dirty="0" smtClean="0"/>
                        <a:t> настроение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lang="ru-RU" sz="4000" dirty="0" smtClean="0"/>
                        <a:t> Я</a:t>
                      </a:r>
                      <a:r>
                        <a:rPr lang="ru-RU" sz="4000" baseline="0" dirty="0" smtClean="0"/>
                        <a:t> и другие дети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endParaRPr lang="ru-RU" sz="2800" baseline="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baseline="0" dirty="0" smtClean="0"/>
                        <a:t>Плохо быть одному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baseline="0" dirty="0" smtClean="0"/>
                        <a:t>Мы веселимся, смеемся, играем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baseline="0" dirty="0" smtClean="0"/>
                        <a:t>Поможем друг другу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 Я</a:t>
                      </a:r>
                      <a:r>
                        <a:rPr lang="ru-RU" sz="4000" baseline="0" dirty="0" smtClean="0"/>
                        <a:t> и взрослые</a:t>
                      </a:r>
                    </a:p>
                    <a:p>
                      <a:endParaRPr lang="ru-RU" sz="2800" baseline="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baseline="0" dirty="0" smtClean="0"/>
                        <a:t>Я в детском саду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baseline="0" dirty="0" smtClean="0"/>
                        <a:t>Дружная семья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baseline="0" dirty="0" smtClean="0"/>
                        <a:t>Все начинается с мамы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 advClick="0" advTm="8000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 сам</a:t>
            </a:r>
            <a:endParaRPr lang="ru-RU" sz="60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Игра «Давайте познакомимся»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Упражнение «Приветствие»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Игра – упражнение «Скажи как я»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Игра «Ласковые слова»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Игра «Назови себя»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Игры с мячом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Click="0" advTm="8000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 и взрослые</a:t>
            </a:r>
            <a:endParaRPr lang="ru-RU" sz="54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Игра – упражнение «Утреннее приветствие»</a:t>
            </a:r>
          </a:p>
          <a:p>
            <a:r>
              <a:rPr lang="ru-RU" dirty="0"/>
              <a:t> </a:t>
            </a:r>
            <a:r>
              <a:rPr lang="ru-RU" dirty="0" smtClean="0"/>
              <a:t>Подвижная игра «Карусели»</a:t>
            </a:r>
          </a:p>
          <a:p>
            <a:r>
              <a:rPr lang="ru-RU" dirty="0"/>
              <a:t> </a:t>
            </a:r>
            <a:r>
              <a:rPr lang="ru-RU" dirty="0" smtClean="0"/>
              <a:t>Подвижная игра «Веселый танец»</a:t>
            </a:r>
          </a:p>
          <a:p>
            <a:r>
              <a:rPr lang="ru-RU" dirty="0" smtClean="0"/>
              <a:t>Игра «Я вижу»</a:t>
            </a:r>
          </a:p>
          <a:p>
            <a:r>
              <a:rPr lang="ru-RU" dirty="0"/>
              <a:t> </a:t>
            </a:r>
            <a:r>
              <a:rPr lang="ru-RU" dirty="0" smtClean="0"/>
              <a:t>Чтение произведения Р. Зерновой «Как Антон полюбил ходить в детский  сад»</a:t>
            </a:r>
          </a:p>
        </p:txBody>
      </p:sp>
    </p:spTree>
  </p:cSld>
  <p:clrMapOvr>
    <a:masterClrMapping/>
  </p:clrMapOvr>
  <p:transition spd="slow" advClick="0" advTm="8000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 и другие дети</a:t>
            </a:r>
            <a:endParaRPr lang="ru-RU" sz="54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Игры с мячом</a:t>
            </a:r>
          </a:p>
          <a:p>
            <a:r>
              <a:rPr lang="ru-RU" dirty="0"/>
              <a:t> </a:t>
            </a:r>
            <a:r>
              <a:rPr lang="ru-RU" dirty="0" smtClean="0"/>
              <a:t>Игра «</a:t>
            </a:r>
            <a:r>
              <a:rPr lang="ru-RU" dirty="0" err="1" smtClean="0"/>
              <a:t>Огуречик</a:t>
            </a:r>
            <a:r>
              <a:rPr lang="ru-RU" dirty="0" smtClean="0"/>
              <a:t>, </a:t>
            </a:r>
            <a:r>
              <a:rPr lang="ru-RU" dirty="0" err="1" smtClean="0"/>
              <a:t>огуречик</a:t>
            </a:r>
            <a:r>
              <a:rPr lang="ru-RU" dirty="0" smtClean="0"/>
              <a:t>»</a:t>
            </a:r>
          </a:p>
          <a:p>
            <a:r>
              <a:rPr lang="ru-RU" dirty="0"/>
              <a:t> </a:t>
            </a:r>
            <a:r>
              <a:rPr lang="ru-RU" dirty="0" smtClean="0"/>
              <a:t>Хороводная игра «Гномики»</a:t>
            </a:r>
          </a:p>
          <a:p>
            <a:r>
              <a:rPr lang="ru-RU" dirty="0"/>
              <a:t> </a:t>
            </a:r>
            <a:r>
              <a:rPr lang="ru-RU" dirty="0" smtClean="0"/>
              <a:t>Подвижная игра «Летим, летим, подлететь хотим…»</a:t>
            </a:r>
          </a:p>
          <a:p>
            <a:r>
              <a:rPr lang="ru-RU" dirty="0"/>
              <a:t> </a:t>
            </a:r>
            <a:r>
              <a:rPr lang="ru-RU" dirty="0" smtClean="0"/>
              <a:t>Игра с колокольчиком</a:t>
            </a:r>
          </a:p>
          <a:p>
            <a:r>
              <a:rPr lang="ru-RU" dirty="0"/>
              <a:t> </a:t>
            </a:r>
            <a:r>
              <a:rPr lang="ru-RU" dirty="0" smtClean="0"/>
              <a:t>Подвижная игра « Дружба»</a:t>
            </a:r>
          </a:p>
          <a:p>
            <a:r>
              <a:rPr lang="ru-RU" dirty="0"/>
              <a:t> </a:t>
            </a:r>
            <a:r>
              <a:rPr lang="ru-RU" dirty="0" smtClean="0"/>
              <a:t>Подвижная игра «Нам не тесно»</a:t>
            </a:r>
          </a:p>
          <a:p>
            <a:r>
              <a:rPr lang="ru-RU" dirty="0" smtClean="0"/>
              <a:t> Подвижная игра «Надень и попляши»</a:t>
            </a:r>
          </a:p>
          <a:p>
            <a:endParaRPr lang="ru-RU" dirty="0"/>
          </a:p>
        </p:txBody>
      </p:sp>
    </p:spTree>
  </p:cSld>
  <p:clrMapOvr>
    <a:masterClrMapping/>
  </p:clrMapOvr>
  <p:transition spd="slow" advClick="0" advTm="10000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115</TotalTime>
  <Words>198</Words>
  <Application>Microsoft Office PowerPoint</Application>
  <PresentationFormat>Экран (4:3)</PresentationFormat>
  <Paragraphs>44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Литейная</vt:lpstr>
      <vt:lpstr>Социально- психологическая адаптация ребенка дошкольного возраста средствами театральных технологий</vt:lpstr>
      <vt:lpstr>Слайд 2</vt:lpstr>
      <vt:lpstr>Я сам</vt:lpstr>
      <vt:lpstr>Я и взрослые</vt:lpstr>
      <vt:lpstr>Я и другие дети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Социально- психологическая адаптация ребенка дошкольного возраста средствами театральных технологий</dc:title>
  <dc:creator>Катюха</dc:creator>
  <cp:lastModifiedBy>Катюха</cp:lastModifiedBy>
  <cp:revision>12</cp:revision>
  <dcterms:created xsi:type="dcterms:W3CDTF">2012-09-24T08:51:55Z</dcterms:created>
  <dcterms:modified xsi:type="dcterms:W3CDTF">2012-09-24T10:47:30Z</dcterms:modified>
</cp:coreProperties>
</file>