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2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918648" cy="2664295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chemeClr val="accent2"/>
                </a:solidFill>
              </a:rPr>
              <a:t>История рождения</a:t>
            </a:r>
            <a:br>
              <a:rPr lang="ru-RU" sz="6600" dirty="0" smtClean="0">
                <a:solidFill>
                  <a:schemeClr val="accent2"/>
                </a:solidFill>
              </a:rPr>
            </a:br>
            <a:r>
              <a:rPr lang="ru-RU" sz="6600" dirty="0" smtClean="0">
                <a:solidFill>
                  <a:schemeClr val="accent2"/>
                </a:solidFill>
              </a:rPr>
              <a:t> хохломской росписи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хохломская роспись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284984"/>
            <a:ext cx="6624736" cy="3201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Алексей\Desktop\хохлома\hohlom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8064896" cy="619353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хохлома орнаменты и узоры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7992888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Алексей\Desktop\хохлома\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85186"/>
            <a:ext cx="8208912" cy="63841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9992" y="260648"/>
            <a:ext cx="4186808" cy="5865515"/>
          </a:xfrm>
          <a:solidFill>
            <a:srgbClr val="FFFF00"/>
          </a:solidFill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Хохломская роспись по дереву , русский народный художественный промысел. Возник во 2ой половине 17в. на территории </a:t>
            </a:r>
            <a:r>
              <a:rPr lang="ru-RU" dirty="0" err="1" smtClean="0"/>
              <a:t>Ковернинского</a:t>
            </a:r>
            <a:r>
              <a:rPr lang="ru-RU" dirty="0" smtClean="0"/>
              <a:t> района Горьковской области; название промыслу дало торговое с. Хохлома той же области –центр сбыта изделий хохломской росписи в 18 – начале 20 вв.</a:t>
            </a:r>
            <a:endParaRPr lang="ru-RU" dirty="0"/>
          </a:p>
        </p:txBody>
      </p:sp>
      <p:pic>
        <p:nvPicPr>
          <p:cNvPr id="1027" name="Picture 3" descr="C:\Users\Алексей\Desktop\хохлома\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4215602" cy="57606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0"/>
            <a:ext cx="8496944" cy="6818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992888" cy="1224136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accent2"/>
                </a:solidFill>
              </a:rPr>
              <a:t>Элементы хохломской росписи</a:t>
            </a:r>
            <a:endParaRPr lang="ru-RU" sz="4800" dirty="0">
              <a:solidFill>
                <a:schemeClr val="accent2"/>
              </a:solidFill>
            </a:endParaRPr>
          </a:p>
        </p:txBody>
      </p:sp>
      <p:pic>
        <p:nvPicPr>
          <p:cNvPr id="4098" name="Picture 2" descr="C:\Users\Алексей\Desktop\хохлома\content_1448860111-454ce773f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00200"/>
            <a:ext cx="7848872" cy="504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Алексей\Desktop\хохлома\imagesллл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7776864" cy="5788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Алексей\Desktop\хохлома\н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48680"/>
            <a:ext cx="7848872" cy="5976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Подготовка посуды к росписи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661248"/>
          </a:xfrm>
          <a:solidFill>
            <a:srgbClr val="FFFF00"/>
          </a:solidFill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Заготовка</a:t>
            </a:r>
            <a:r>
              <a:rPr lang="ru-RU" dirty="0" smtClean="0"/>
              <a:t>. Деревянную посуду на токарном станке из хорошо просушенной древесины. Такие заготовки называют «бельем». Готовое изделие хорошо просушивают.</a:t>
            </a:r>
          </a:p>
          <a:p>
            <a:r>
              <a:rPr lang="ru-RU" b="1" dirty="0" smtClean="0"/>
              <a:t>Грунтовка</a:t>
            </a:r>
            <a:r>
              <a:rPr lang="ru-RU" dirty="0" smtClean="0"/>
              <a:t>. Разведенную до жидкого состояния глину хорошо втирают в «белье» с помощью тряпки очень тонким слоем. Сушат в течении нескольких часов.</a:t>
            </a:r>
          </a:p>
          <a:p>
            <a:r>
              <a:rPr lang="ru-RU" b="1" dirty="0" smtClean="0"/>
              <a:t>Пропитка</a:t>
            </a:r>
            <a:r>
              <a:rPr lang="ru-RU" dirty="0" smtClean="0"/>
              <a:t> льняным маслом , сушка.</a:t>
            </a:r>
          </a:p>
          <a:p>
            <a:r>
              <a:rPr lang="ru-RU" b="1" dirty="0" err="1" smtClean="0"/>
              <a:t>Олифление</a:t>
            </a:r>
            <a:r>
              <a:rPr lang="ru-RU" dirty="0" smtClean="0"/>
              <a:t>. Покрывают 4 слоями олифы. Сушат в печи при 50-60 градусах.</a:t>
            </a:r>
          </a:p>
          <a:p>
            <a:r>
              <a:rPr lang="ru-RU" b="1" dirty="0" smtClean="0"/>
              <a:t>Лужение</a:t>
            </a:r>
            <a:r>
              <a:rPr lang="ru-RU" dirty="0" smtClean="0"/>
              <a:t>. Порошок олова или алюминия втирают в изделие. Оно приобретает бело-зеркальный блеск. Сушка.</a:t>
            </a:r>
          </a:p>
          <a:p>
            <a:r>
              <a:rPr lang="ru-RU" b="1" dirty="0" smtClean="0"/>
              <a:t>Роспись</a:t>
            </a:r>
            <a:r>
              <a:rPr lang="ru-RU" dirty="0" smtClean="0"/>
              <a:t>. Все элементы росписи выполняются без предварительного рисунка карандашом. Кисть необходимо держать у ее основания и ставить вертикально к плоскости рисунка. В росписи применяют масляные краски, главные цвета- красный и черный (сажа и киноварь).</a:t>
            </a:r>
          </a:p>
          <a:p>
            <a:r>
              <a:rPr lang="ru-RU" b="1" dirty="0" smtClean="0"/>
              <a:t>Покрытие лаком</a:t>
            </a:r>
            <a:r>
              <a:rPr lang="ru-RU" dirty="0" smtClean="0"/>
              <a:t>. Расписанное и просушенное изделие покрывают масляным лаком и закаливают в печи при 270-300 градусах. Под воздействием температуры лак желтее и изделие приобретает золотистый цвет.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26876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Подготовка посуды к росписи</a:t>
            </a:r>
            <a:r>
              <a:rPr lang="ru-RU" sz="4800" dirty="0" smtClean="0"/>
              <a:t>.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112567"/>
          </a:xfrm>
          <a:solidFill>
            <a:srgbClr val="FFFF00"/>
          </a:solidFill>
        </p:spPr>
        <p:txBody>
          <a:bodyPr>
            <a:normAutofit lnSpcReduction="10000"/>
          </a:bodyPr>
          <a:lstStyle/>
          <a:p>
            <a:r>
              <a:rPr lang="ru-RU" dirty="0" smtClean="0"/>
              <a:t>Заготовка изделия.</a:t>
            </a:r>
          </a:p>
          <a:p>
            <a:endParaRPr lang="ru-RU" dirty="0" smtClean="0"/>
          </a:p>
          <a:p>
            <a:r>
              <a:rPr lang="ru-RU" dirty="0" smtClean="0"/>
              <a:t>Грунтовка полуфабриката.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Роспись.</a:t>
            </a:r>
          </a:p>
          <a:p>
            <a:endParaRPr lang="ru-RU" dirty="0" smtClean="0"/>
          </a:p>
          <a:p>
            <a:r>
              <a:rPr lang="ru-RU" dirty="0" smtClean="0"/>
              <a:t>Покрытие лаком.</a:t>
            </a:r>
          </a:p>
          <a:p>
            <a:endParaRPr lang="ru-RU" dirty="0" smtClean="0"/>
          </a:p>
          <a:p>
            <a:r>
              <a:rPr lang="ru-RU" dirty="0" smtClean="0"/>
              <a:t>Закалка в печи.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170" name="Picture 2" descr="C:\Users\Алексей\Desktop\хохлома\hbu05059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340768"/>
            <a:ext cx="3456384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Алексей\Desktop\хохлома\18398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0"/>
            <a:ext cx="792088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231</Words>
  <Application>Microsoft Office PowerPoint</Application>
  <PresentationFormat>Экран (4:3)</PresentationFormat>
  <Paragraphs>22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История рождения  хохломской росписи</vt:lpstr>
      <vt:lpstr>Слайд 2</vt:lpstr>
      <vt:lpstr>Слайд 3</vt:lpstr>
      <vt:lpstr>Элементы хохломской росписи</vt:lpstr>
      <vt:lpstr>Слайд 5</vt:lpstr>
      <vt:lpstr>Слайд 6</vt:lpstr>
      <vt:lpstr>Подготовка посуды к росписи</vt:lpstr>
      <vt:lpstr>Подготовка посуды к росписи.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рождения  хохломской росписи!</dc:title>
  <dc:creator>Алексей</dc:creator>
  <cp:lastModifiedBy>Алексей</cp:lastModifiedBy>
  <cp:revision>9</cp:revision>
  <dcterms:created xsi:type="dcterms:W3CDTF">2016-08-23T08:12:43Z</dcterms:created>
  <dcterms:modified xsi:type="dcterms:W3CDTF">2016-08-23T10:14:02Z</dcterms:modified>
</cp:coreProperties>
</file>