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66" r:id="rId4"/>
    <p:sldId id="275" r:id="rId5"/>
    <p:sldId id="267" r:id="rId6"/>
    <p:sldId id="269" r:id="rId7"/>
    <p:sldId id="270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3CF3CC-8DD1-4B70-A026-95FEE0CA6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0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aktalant.ru/uploads/image/1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620688"/>
            <a:ext cx="56886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Аналити́ческая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хи́мия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раздел химии, изучающий химический состав и структуру веществ; имеет целью определение элементов или групп элементов, входящих в состав различных веществ.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её как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науки: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совершенствование существующих и разработка новых методов анализа, их практическое применение, исследование теоретических основ аналитических методов.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1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Классификация аналитической химии: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617663"/>
            <a:ext cx="7772400" cy="4495800"/>
          </a:xfrm>
          <a:noFill/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08887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Этапы истории аналитической химии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Основоположником качественного анализа считают английского ученого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Роберта Бойля,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который впервые описал методы обнаружения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ионов,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также применил органические красители в качестве индикаторов (лакмус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М.В. Ломоносов – основоположник количественного анализа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03794"/>
            <a:ext cx="4176464" cy="521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2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Независимо от используемых методов к анализу предъявляются следующие требования: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40000" lnSpcReduction="20000"/>
          </a:bodyPr>
          <a:lstStyle/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Точность </a:t>
            </a:r>
            <a:r>
              <a:rPr lang="ru-RU" sz="5100" b="1" i="1" dirty="0">
                <a:latin typeface="Times New Roman" pitchFamily="18" charset="0"/>
                <a:cs typeface="Times New Roman" pitchFamily="18" charset="0"/>
              </a:rPr>
              <a:t>анализа </a:t>
            </a: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это собирательная характеристика метода,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включающая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их правильность и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воспроизводимость.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Правильность </a:t>
            </a:r>
            <a:r>
              <a:rPr lang="ru-RU" sz="5100" b="1" i="1" dirty="0">
                <a:latin typeface="Times New Roman" pitchFamily="18" charset="0"/>
                <a:cs typeface="Times New Roman" pitchFamily="18" charset="0"/>
              </a:rPr>
              <a:t>результатов анализа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получение результатов,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близких к действительным.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Воспроизводимость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получение одинаковых или близких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результатов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при повторных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определениях.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Экспрессность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быстрота проведения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анализа.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Чувствительность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минимальное количество вещества,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которое можно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определить данным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методом.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sz="51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возможность определять многие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компоненты. Особенно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важно определять их одновременно в одной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пробе.</a:t>
            </a:r>
          </a:p>
          <a:p>
            <a:pPr marL="742950" indent="-7429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Автоматизация анализа.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При проведении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массовых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однородных анализов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следует выбирать метод, допускающий автоматизацию, которая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снижает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трудоемкость, погрешности, увеличивает скорость, снижает стоимость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анализа.</a:t>
            </a:r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22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Значение аналитической химии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507288" cy="44838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 время значение аналитической химии стало определяющим для состояния науки, промышленности, экологии и здоровья народа населения в любом государстве.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ни один материал не поступает в производство и не выходит из него без данных о химическом составе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\Desktop\химия\1339140797_1-lamin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8758" y="4109359"/>
            <a:ext cx="3775242" cy="2748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134678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48680"/>
            <a:ext cx="8463884" cy="458336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сельском хозяйстве  с  помощью аналитической химии определяют кислотность почв и содержание в них питательных веществ. Также оценивают содержание белка и влаги в разных сортах зерна.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админ\Desktop\химия\53879900_chernozem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4746444" cy="4214842"/>
          </a:xfrm>
          <a:prstGeom prst="rect">
            <a:avLst/>
          </a:prstGeom>
          <a:noFill/>
        </p:spPr>
      </p:pic>
      <p:pic>
        <p:nvPicPr>
          <p:cNvPr id="11267" name="Picture 3" descr="C:\Users\админ\Desktop\химия\kachestvo_zerna_na_Kuba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2153" y="3853145"/>
            <a:ext cx="4481847" cy="2997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3581581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админ\Desktop\химия\water_pollution_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3963" y="2920405"/>
            <a:ext cx="4180037" cy="3937595"/>
          </a:xfrm>
          <a:prstGeom prst="rect">
            <a:avLst/>
          </a:prstGeom>
          <a:noFill/>
        </p:spPr>
      </p:pic>
      <p:pic>
        <p:nvPicPr>
          <p:cNvPr id="12290" name="Picture 2" descr="C:\Users\админ\Desktop\химия\89824_1600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5042932" cy="3782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820472" cy="44862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природно-охранной деятельности методы аналитической химии применяют для контроля качества питьевой воды. А также для определения содержания вредных веществ в отходах.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59178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Связь с другими науками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Аналитическая химия теснейшим образом связана со многими другими науками физикой, биологией, геохимией, геологией, минералогией, металлургией, медициной и т. д. С одной стороны, аналитическая химия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развитию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связанных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s://im3-tub-ru.yandex.net/i?id=e552a02e7530151efd30b50f6f2469e5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17203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homeopathe.ca/en/images/shutterstock_141803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849" y="3645024"/>
            <a:ext cx="4059783" cy="271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157</TotalTime>
  <Words>340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Ясность</vt:lpstr>
      <vt:lpstr>Презентация PowerPoint</vt:lpstr>
      <vt:lpstr>Классификация аналитической химии:</vt:lpstr>
      <vt:lpstr>Этапы истории аналитической химии</vt:lpstr>
      <vt:lpstr>Независимо от используемых методов к анализу предъявляются следующие требования: </vt:lpstr>
      <vt:lpstr>Значение аналитической химии</vt:lpstr>
      <vt:lpstr>Презентация PowerPoint</vt:lpstr>
      <vt:lpstr>Презентация PowerPoint</vt:lpstr>
      <vt:lpstr>Связь с другими науками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Пользователь</cp:lastModifiedBy>
  <cp:revision>30</cp:revision>
  <dcterms:modified xsi:type="dcterms:W3CDTF">2016-09-07T12:06:21Z</dcterms:modified>
</cp:coreProperties>
</file>