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91" r:id="rId7"/>
    <p:sldId id="261" r:id="rId8"/>
    <p:sldId id="262" r:id="rId9"/>
    <p:sldId id="263" r:id="rId10"/>
    <p:sldId id="264" r:id="rId11"/>
    <p:sldId id="286" r:id="rId12"/>
    <p:sldId id="265" r:id="rId13"/>
    <p:sldId id="293" r:id="rId14"/>
    <p:sldId id="292" r:id="rId15"/>
    <p:sldId id="267" r:id="rId16"/>
    <p:sldId id="270" r:id="rId17"/>
    <p:sldId id="266" r:id="rId18"/>
    <p:sldId id="268" r:id="rId19"/>
    <p:sldId id="269" r:id="rId20"/>
    <p:sldId id="272" r:id="rId21"/>
    <p:sldId id="282" r:id="rId22"/>
    <p:sldId id="274" r:id="rId23"/>
    <p:sldId id="275" r:id="rId24"/>
    <p:sldId id="276" r:id="rId25"/>
    <p:sldId id="277" r:id="rId26"/>
    <p:sldId id="284" r:id="rId27"/>
    <p:sldId id="283" r:id="rId28"/>
    <p:sldId id="279" r:id="rId29"/>
    <p:sldId id="278" r:id="rId30"/>
    <p:sldId id="285" r:id="rId31"/>
    <p:sldId id="271" r:id="rId32"/>
    <p:sldId id="273" r:id="rId33"/>
    <p:sldId id="280" r:id="rId34"/>
    <p:sldId id="281" r:id="rId35"/>
    <p:sldId id="287" r:id="rId36"/>
    <p:sldId id="288" r:id="rId37"/>
    <p:sldId id="294" r:id="rId38"/>
    <p:sldId id="289" r:id="rId39"/>
    <p:sldId id="290" r:id="rId40"/>
    <p:sldId id="296" r:id="rId41"/>
    <p:sldId id="295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u="sng" dirty="0" smtClean="0"/>
              <a:t>Блок черчения в технологии</a:t>
            </a:r>
            <a:endParaRPr lang="ru-RU" sz="7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332656"/>
            <a:ext cx="50981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Изометрические проекции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user\Downloads\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4333622" cy="2160240"/>
          </a:xfrm>
          <a:prstGeom prst="rect">
            <a:avLst/>
          </a:prstGeom>
          <a:noFill/>
        </p:spPr>
      </p:pic>
      <p:pic>
        <p:nvPicPr>
          <p:cNvPr id="5122" name="Picture 2" descr="C:\Users\user\Downloads\1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4386" y="2050428"/>
            <a:ext cx="6079614" cy="4807572"/>
          </a:xfrm>
          <a:prstGeom prst="rect">
            <a:avLst/>
          </a:prstGeom>
          <a:noFill/>
        </p:spPr>
      </p:pic>
      <p:pic>
        <p:nvPicPr>
          <p:cNvPr id="5123" name="Picture 3" descr="C:\Users\user\Downloads\1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149080"/>
            <a:ext cx="3000375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ownloads\IMG_11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291203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2201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Фронтально диметрические проекции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user\Downloads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6194623" cy="5335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332656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ИЗО - угловая перспектива</a:t>
            </a:r>
            <a:endParaRPr lang="ru-RU" sz="3200" dirty="0"/>
          </a:p>
        </p:txBody>
      </p:sp>
      <p:pic>
        <p:nvPicPr>
          <p:cNvPr id="25602" name="Picture 2" descr="C:\Users\user\Downloads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421207" cy="56239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ownloads\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8186078" cy="5688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25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53280"/>
            <a:ext cx="6480720" cy="6461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IMG_11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035103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260648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Линии чертежа</a:t>
            </a:r>
            <a:endParaRPr lang="ru-RU" sz="3200" dirty="0"/>
          </a:p>
        </p:txBody>
      </p:sp>
      <p:pic>
        <p:nvPicPr>
          <p:cNvPr id="1027" name="Picture 3" descr="C:\Users\user\Downloads\2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715546" cy="5493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2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325283" cy="4558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IMG_11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7970627" cy="49685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Основная надпись учебного чертежа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7804" y="21368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Проецирование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793858" y="606825"/>
            <a:ext cx="1690499" cy="3111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684069" y="1017352"/>
            <a:ext cx="1031947" cy="2864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264705" y="985059"/>
            <a:ext cx="980737" cy="3180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3748" y="80149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Центральное</a:t>
            </a:r>
            <a:endParaRPr lang="ru-RU" dirty="0"/>
          </a:p>
        </p:txBody>
      </p:sp>
      <p:pic>
        <p:nvPicPr>
          <p:cNvPr id="1028" name="Picture 4" descr="C:\Users\user\Downloads\0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1259632" cy="2235639"/>
          </a:xfrm>
          <a:prstGeom prst="rect">
            <a:avLst/>
          </a:prstGeom>
          <a:noFill/>
        </p:spPr>
      </p:pic>
      <p:pic>
        <p:nvPicPr>
          <p:cNvPr id="1029" name="Picture 5" descr="C:\Users\user\Downloads\0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085184"/>
            <a:ext cx="1768531" cy="100811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179512" y="3861048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Применяется в ИЗО линейная перспектива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424199" y="6770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Параллельное</a:t>
            </a:r>
            <a:endParaRPr lang="ru-RU" dirty="0"/>
          </a:p>
        </p:txBody>
      </p:sp>
      <p:pic>
        <p:nvPicPr>
          <p:cNvPr id="1031" name="Picture 7" descr="C:\Users\user\Downloads\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941168"/>
            <a:ext cx="1656184" cy="1452811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2374123" y="1784715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Цилиндр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411760" y="42930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Конус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16016" y="119675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Косоугольное (аксонометрические проекции)</a:t>
            </a:r>
          </a:p>
        </p:txBody>
      </p:sp>
      <p:cxnSp>
        <p:nvCxnSpPr>
          <p:cNvPr id="38" name="Прямая со стрелкой 37"/>
          <p:cNvCxnSpPr/>
          <p:nvPr/>
        </p:nvCxnSpPr>
        <p:spPr>
          <a:xfrm flipH="1">
            <a:off x="4932040" y="1844824"/>
            <a:ext cx="1224136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6444208" y="1844824"/>
            <a:ext cx="1008112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139952" y="256490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Изометрическая проекция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6660232" y="270892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Фронтально </a:t>
            </a:r>
            <a:r>
              <a:rPr lang="ru-RU" dirty="0" err="1" smtClean="0"/>
              <a:t>диметрическа</a:t>
            </a:r>
            <a:r>
              <a:rPr lang="ru-RU" dirty="0" smtClean="0"/>
              <a:t> проекция</a:t>
            </a:r>
            <a:endParaRPr lang="ru-RU" dirty="0"/>
          </a:p>
        </p:txBody>
      </p:sp>
      <p:pic>
        <p:nvPicPr>
          <p:cNvPr id="7171" name="Picture 3" descr="C:\Users\user\Downloads\1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797152"/>
            <a:ext cx="1111386" cy="1872208"/>
          </a:xfrm>
          <a:prstGeom prst="rect">
            <a:avLst/>
          </a:prstGeom>
          <a:noFill/>
        </p:spPr>
      </p:pic>
      <p:pic>
        <p:nvPicPr>
          <p:cNvPr id="23" name="Picture 3" descr="C:\Users\user\Downloads\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005064"/>
            <a:ext cx="2591919" cy="2232248"/>
          </a:xfrm>
          <a:prstGeom prst="rect">
            <a:avLst/>
          </a:prstGeom>
          <a:noFill/>
        </p:spPr>
      </p:pic>
      <p:pic>
        <p:nvPicPr>
          <p:cNvPr id="7173" name="Picture 5" descr="C:\Users\user\Downloads\16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212976"/>
            <a:ext cx="2249506" cy="1728192"/>
          </a:xfrm>
          <a:prstGeom prst="rect">
            <a:avLst/>
          </a:prstGeom>
          <a:noFill/>
        </p:spPr>
      </p:pic>
      <p:pic>
        <p:nvPicPr>
          <p:cNvPr id="7174" name="Picture 6" descr="C:\Users\user\Downloads\22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1762563" cy="19975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27784" y="1196752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рямоугольное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228647" y="528680"/>
            <a:ext cx="841780" cy="2337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IMG_11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590886" cy="55446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820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Размеры букв и цифр чертежного шрифта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ownloads\IMG_11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3463763" cy="6220072"/>
          </a:xfrm>
          <a:prstGeom prst="rect">
            <a:avLst/>
          </a:prstGeom>
          <a:noFill/>
        </p:spPr>
      </p:pic>
      <p:pic>
        <p:nvPicPr>
          <p:cNvPr id="17411" name="Picture 3" descr="C:\Users\user\Downloads\IMG_11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32656"/>
            <a:ext cx="2042648" cy="2232248"/>
          </a:xfrm>
          <a:prstGeom prst="rect">
            <a:avLst/>
          </a:prstGeom>
          <a:noFill/>
        </p:spPr>
      </p:pic>
      <p:pic>
        <p:nvPicPr>
          <p:cNvPr id="17412" name="Picture 4" descr="C:\Users\user\Downloads\IMG_11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4227376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8669548" cy="31683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836712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Нанесение линейных размеров</a:t>
            </a:r>
            <a:endParaRPr lang="ru-RU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Нанесение размера окружности</a:t>
            </a:r>
            <a:endParaRPr lang="ru-RU" sz="3200" dirty="0"/>
          </a:p>
        </p:txBody>
      </p:sp>
      <p:pic>
        <p:nvPicPr>
          <p:cNvPr id="10242" name="Picture 2" descr="C:\Users\user\Downloads\IMG_11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503631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ownloads\IMG_11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215" y="1124744"/>
            <a:ext cx="8375241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ownloads\IMG_11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043573" cy="5372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ownloads\IMG_11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392585" cy="43270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83768" y="260648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Сопряжения </a:t>
            </a:r>
            <a:endParaRPr lang="ru-RU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ownloads\IMG_11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7488832" cy="56928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260648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Масштабы на чертеже</a:t>
            </a:r>
            <a:endParaRPr lang="ru-RU" sz="32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ownloads\IMG_11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128792" cy="53465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260648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Разрезы и сечения на чертеже</a:t>
            </a:r>
            <a:endParaRPr lang="ru-RU" sz="32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ownloads\2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619" y="548680"/>
            <a:ext cx="8260101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6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Проецирование.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Делят на три вида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420888"/>
            <a:ext cx="49685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Центральное</a:t>
            </a:r>
          </a:p>
          <a:p>
            <a:pPr marL="342900" indent="-342900"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Прямоугольное </a:t>
            </a:r>
          </a:p>
          <a:p>
            <a:pPr marL="342900" indent="-342900"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Косоугольное  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ownloads\IMG_11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4984197" cy="4896544"/>
          </a:xfrm>
          <a:prstGeom prst="rect">
            <a:avLst/>
          </a:prstGeom>
          <a:noFill/>
        </p:spPr>
      </p:pic>
      <p:pic>
        <p:nvPicPr>
          <p:cNvPr id="20483" name="Picture 3" descr="C:\Users\user\Downloads\IMG_11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36912"/>
            <a:ext cx="3831669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IMG_11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92431" cy="592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7" y="404663"/>
            <a:ext cx="5412842" cy="6116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ownloads\IMG_11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6114341" cy="63958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ownloads\IMG_11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32655"/>
            <a:ext cx="5904656" cy="6238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3728" y="40466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Чертеж развертки</a:t>
            </a:r>
            <a:endParaRPr lang="ru-RU" sz="3200" dirty="0"/>
          </a:p>
        </p:txBody>
      </p:sp>
      <p:pic>
        <p:nvPicPr>
          <p:cNvPr id="26627" name="Picture 3" descr="C:\Users\user\Downloads\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6592019" cy="5460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ownloads\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216125" cy="44586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Downloads\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70082" cy="4248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ownloads\3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258406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user\Downloads\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36163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Центральное проецирование.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C:\Users\user\Downloads\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3096344" cy="5495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51920" y="1052736"/>
            <a:ext cx="4320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Применяется в ИЗО-линейная перспектива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C:\Users\user\Downloads\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3588" y="2708920"/>
            <a:ext cx="530559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user\Downloads\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08720"/>
            <a:ext cx="6048672" cy="56006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260648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Чертежи деревянных изделий</a:t>
            </a:r>
            <a:endParaRPr lang="ru-RU" sz="3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user\Downloads\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532440" cy="6177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ownloads\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434202" cy="549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ownloads\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177" y="476672"/>
            <a:ext cx="8111791" cy="5832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8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Прямоугольное проецирование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Образование видов на чертеже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wnloads\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25884"/>
            <a:ext cx="3169270" cy="4932116"/>
          </a:xfrm>
          <a:prstGeom prst="rect">
            <a:avLst/>
          </a:prstGeom>
          <a:noFill/>
        </p:spPr>
      </p:pic>
      <p:pic>
        <p:nvPicPr>
          <p:cNvPr id="2051" name="Picture 3" descr="C:\Users\user\Downloads\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5" y="1844824"/>
            <a:ext cx="5265407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28425" cy="496346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332656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Всего шесть видов проекций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734481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Косоугольное проецирование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аксонометрические проекции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356992"/>
            <a:ext cx="3456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Изометрические проекции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3212976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Фронтально диметрические проекции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endCxn id="3" idx="0"/>
          </p:cNvCxnSpPr>
          <p:nvPr/>
        </p:nvCxnSpPr>
        <p:spPr>
          <a:xfrm flipH="1">
            <a:off x="2195736" y="1556792"/>
            <a:ext cx="1944216" cy="1800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860032" y="1556792"/>
            <a:ext cx="1656184" cy="1800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Users\user\Downloads\1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365104"/>
            <a:ext cx="2692484" cy="2186136"/>
          </a:xfrm>
          <a:prstGeom prst="rect">
            <a:avLst/>
          </a:prstGeom>
          <a:noFill/>
        </p:spPr>
      </p:pic>
      <p:pic>
        <p:nvPicPr>
          <p:cNvPr id="4099" name="Picture 3" descr="C:\Users\user\Downloads\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725144"/>
            <a:ext cx="2808312" cy="1919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595</TotalTime>
  <Words>111</Words>
  <Application>Microsoft Office PowerPoint</Application>
  <PresentationFormat>Экран (4:3)</PresentationFormat>
  <Paragraphs>38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Эркер</vt:lpstr>
      <vt:lpstr>Блок черчения в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RePack by Diakov</cp:lastModifiedBy>
  <cp:revision>61</cp:revision>
  <dcterms:created xsi:type="dcterms:W3CDTF">2015-03-01T16:39:10Z</dcterms:created>
  <dcterms:modified xsi:type="dcterms:W3CDTF">2016-09-08T16:03:36Z</dcterms:modified>
</cp:coreProperties>
</file>