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374" y="-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309634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Неурочные формы занятий по учебным предметам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в классах, обучающихся по ФГОС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5" descr="iва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05064"/>
            <a:ext cx="3097213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Формы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/>
              <a:t>                </a:t>
            </a: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                                </a:t>
            </a:r>
            <a:r>
              <a:rPr lang="ru-RU" sz="4000" dirty="0" smtClean="0"/>
              <a:t>Урочная               </a:t>
            </a:r>
            <a:r>
              <a:rPr lang="ru-RU" sz="4000" b="1" i="1" dirty="0" smtClean="0"/>
              <a:t>Неурочная  </a:t>
            </a:r>
            <a:r>
              <a:rPr lang="ru-RU" sz="4000" dirty="0" smtClean="0"/>
              <a:t>  </a:t>
            </a:r>
            <a:endParaRPr lang="en-US" sz="4000" dirty="0" smtClean="0"/>
          </a:p>
          <a:p>
            <a:pPr>
              <a:buNone/>
            </a:pPr>
            <a:r>
              <a:rPr lang="ru-RU" sz="4000" dirty="0" smtClean="0"/>
              <a:t>                   </a:t>
            </a:r>
            <a:endParaRPr lang="ru-RU" sz="4000" dirty="0" smtClean="0"/>
          </a:p>
          <a:p>
            <a:r>
              <a:rPr lang="ru-RU" dirty="0" smtClean="0"/>
              <a:t>Под неурочными формами занятий понимаются те учебные часы, которые отданы на изучение предмета, но проводятся не в форме уроков. К неурочным формам занятий можно отнести: образовательное путешествие, творческую мастерскую, индивидуальные занятия, соревнования, проекты, лаборатории, тренинги, экскурсии, занятия – игры, путешествие в сказку, диспуты, отчетные выставки творческих (индивидуальных и коллективных) работ и др. </a:t>
            </a:r>
          </a:p>
          <a:p>
            <a:r>
              <a:rPr lang="ru-RU" dirty="0" smtClean="0"/>
              <a:t> Учебные часы на неурочные формы занятий берутся из количества часов, отведенных на изучение предмета в Учебном плане. </a:t>
            </a:r>
            <a:r>
              <a:rPr lang="ru-RU" dirty="0" smtClean="0"/>
              <a:t> </a:t>
            </a:r>
            <a:r>
              <a:rPr lang="ru-RU" dirty="0" smtClean="0"/>
              <a:t>В рабочих программах выделяются часы на неурочные занятия.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3350295" y="1194321"/>
            <a:ext cx="1003250" cy="144016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 rot="16200000" flipH="1">
            <a:off x="4898467" y="1091171"/>
            <a:ext cx="931242" cy="158417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u="sng" dirty="0" smtClean="0"/>
              <a:t>Неурочные формы занятия – формы организации индивидуальной, групповой коллективно-распределительной деятельности обучающихся с целью расширения творческой, практической составляющей учебных предметов, дисциплин, курсов, модулей для формирования ключевых компетентностей и практического опыта школьников</a:t>
            </a:r>
            <a:r>
              <a:rPr lang="ru-RU" sz="2400" u="sng" dirty="0" smtClean="0"/>
              <a:t>.</a:t>
            </a:r>
            <a:endParaRPr lang="en-US" sz="2400" u="sng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Неурочные формы обучения можно планировать, объединяя классы как по горизонтали (если в расписании, например, у 1а и 1б класса на втором уроке русский язык), или по вертикали, особенно тогда, когда учебная программа предмета концентрическая (можно запланировать в таком случае, например, у 2а и 4а класса на втором уроке математику). Делается это для того, чтобы дети общались не только со своими одноклассниками, но и с другими сверстниками, с детьми другого возраста.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Нелинейное расписание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13288"/>
            <a:ext cx="6984775" cy="558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884368" cy="630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437239" cy="594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6971854" cy="5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151874" cy="572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</a:t>
            </a:r>
            <a:r>
              <a:rPr lang="ru-RU" dirty="0" smtClean="0"/>
              <a:t>нестандартных уроков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Уроки - </a:t>
            </a:r>
            <a:r>
              <a:rPr lang="ru-RU" dirty="0" smtClean="0"/>
              <a:t>игры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 - пресс-конференции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Уроки-соревнования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 типа КВН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Театрализованные уроки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 творчества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Уроки-аукционы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Уроки-зачеты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 - творческие </a:t>
            </a:r>
            <a:r>
              <a:rPr lang="ru-RU" dirty="0" smtClean="0"/>
              <a:t>отчеты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Уроки-конкурсы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Уроки-обобщения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Уроки-фантазии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Уроки-игры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Уроки-концерты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Уроки-конференции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Уроки-игры </a:t>
            </a:r>
            <a:r>
              <a:rPr lang="ru-RU" dirty="0" smtClean="0"/>
              <a:t>“Поле чудес”.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277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Неурочные формы занятий по учебным предметам  в классах, обучающихся по ФГОС </vt:lpstr>
      <vt:lpstr>Формы обучения</vt:lpstr>
      <vt:lpstr>Слайд 3</vt:lpstr>
      <vt:lpstr>Нелинейное расписание</vt:lpstr>
      <vt:lpstr>Слайд 5</vt:lpstr>
      <vt:lpstr>Слайд 6</vt:lpstr>
      <vt:lpstr>Слайд 7</vt:lpstr>
      <vt:lpstr>Слайд 8</vt:lpstr>
      <vt:lpstr>Типы нестандартных уроков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Неурочные формы занятий по учебным предметам  в классах, обучающихся по ФГОС </dc:title>
  <cp:lastModifiedBy>Admin</cp:lastModifiedBy>
  <cp:revision>3</cp:revision>
  <dcterms:modified xsi:type="dcterms:W3CDTF">2015-08-30T14:33:40Z</dcterms:modified>
</cp:coreProperties>
</file>