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3" r:id="rId8"/>
    <p:sldId id="264" r:id="rId9"/>
    <p:sldId id="265" r:id="rId10"/>
    <p:sldId id="262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5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виталий" initials="в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0CDE"/>
    <a:srgbClr val="157FFF"/>
    <a:srgbClr val="E20071"/>
    <a:srgbClr val="E20087"/>
    <a:srgbClr val="FFABCB"/>
    <a:srgbClr val="EF720B"/>
    <a:srgbClr val="F79B4F"/>
    <a:srgbClr val="6F4001"/>
    <a:srgbClr val="CC9900"/>
    <a:srgbClr val="F7E28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6370338" cy="1563703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6-03-28T23:41:49.495" idx="1">
    <p:pos x="1530" y="2946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670" y="680310"/>
            <a:ext cx="8246070" cy="763525"/>
          </a:xfrm>
          <a:effectLst>
            <a:outerShdw blurRad="50800" dist="25400" dir="2700000" algn="tl" rotWithShape="0">
              <a:srgbClr val="002060">
                <a:alpha val="56000"/>
              </a:srgb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70" y="1443835"/>
            <a:ext cx="6400800" cy="610820"/>
          </a:xfrm>
        </p:spPr>
        <p:txBody>
          <a:bodyPr>
            <a:normAutofit/>
          </a:bodyPr>
          <a:lstStyle>
            <a:lvl1pPr marL="0" indent="0" algn="l">
              <a:buNone/>
              <a:defRPr sz="2600"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46070" cy="610820"/>
          </a:xfrm>
          <a:effectLst>
            <a:outerShdw blurRad="50800" dist="25400" dir="2700000" algn="ctr" rotWithShape="0">
              <a:srgbClr val="002060">
                <a:alpha val="82000"/>
              </a:srgb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5"/>
            <a:ext cx="8246070" cy="4123035"/>
          </a:xfrm>
        </p:spPr>
        <p:txBody>
          <a:bodyPr/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0605" y="527605"/>
            <a:ext cx="7168900" cy="684885"/>
          </a:xfrm>
          <a:effectLst>
            <a:outerShdw blurRad="50800" dist="25400" dir="2700000" algn="ctr" rotWithShape="0">
              <a:srgbClr val="002060">
                <a:alpha val="60000"/>
              </a:srgb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605" y="1443835"/>
            <a:ext cx="7168900" cy="4275740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1369770"/>
            <a:ext cx="8076895" cy="532180"/>
          </a:xfrm>
          <a:effectLst>
            <a:outerShdw blurRad="50800" dist="25400" dir="2700000" algn="ctr" rotWithShape="0">
              <a:srgbClr val="002060">
                <a:alpha val="75000"/>
              </a:srgb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670" y="2054655"/>
            <a:ext cx="3817625" cy="773424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670" y="2818180"/>
            <a:ext cx="3817625" cy="3035058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7410" y="2054655"/>
            <a:ext cx="3817625" cy="773424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7410" y="2818180"/>
            <a:ext cx="3817625" cy="3035058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hyperlink" Target="http://online.mapakids.net/multfilms/nash-mult/69-multfilm-zayac-koska-i-rodnichok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11" Type="http://schemas.openxmlformats.org/officeDocument/2006/relationships/hyperlink" Target="&#1050;&#1077;&#1096;&#1072;.%20&#1050;&#1088;&#1091;&#1075;&#1086;&#1074;&#1086;&#1088;&#1086;&#1090;%20&#1074;&#1086;&#1076;&#1099;%20&#1074;%20&#1087;&#1088;&#1080;&#1088;&#1086;&#1076;&#1077;.%20&#1056;&#1072;&#1079;&#1074;&#1080;&#1074;&#1072;&#1102;&#1097;&#1080;&#1081;%20&#1084;&#1091;&#1083;&#1100;&#1090;&#1092;&#1080;&#1083;&#1100;&#1084;%20&#1076;&#1083;&#1103;%20&#1076;&#1077;&#1090;&#1077;&#1081;.mp4" TargetMode="External"/><Relationship Id="rId5" Type="http://schemas.openxmlformats.org/officeDocument/2006/relationships/image" Target="../media/image39.jpeg"/><Relationship Id="rId10" Type="http://schemas.openxmlformats.org/officeDocument/2006/relationships/image" Target="../media/image44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13" Type="http://schemas.openxmlformats.org/officeDocument/2006/relationships/image" Target="../media/image61.png"/><Relationship Id="rId3" Type="http://schemas.openxmlformats.org/officeDocument/2006/relationships/audio" Target="file:///C:\Users\&#1074;&#1080;&#1090;&#1072;&#1083;&#1080;&#1081;\Downloads\zvuk_reki_i_ptic_-_samyj_nezhnyj_zvuk_na_prirode_(iPlayer.fm).mp3" TargetMode="External"/><Relationship Id="rId7" Type="http://schemas.openxmlformats.org/officeDocument/2006/relationships/image" Target="../media/image55.jpeg"/><Relationship Id="rId12" Type="http://schemas.openxmlformats.org/officeDocument/2006/relationships/image" Target="../media/image60.png"/><Relationship Id="rId2" Type="http://schemas.openxmlformats.org/officeDocument/2006/relationships/audio" Target="file:///C:\Users\&#1074;&#1080;&#1090;&#1072;&#1083;&#1080;&#1081;\Downloads\zvuk_-_vodopad_(iPlayer.fm).mp3" TargetMode="External"/><Relationship Id="rId1" Type="http://schemas.openxmlformats.org/officeDocument/2006/relationships/audio" Target="file:///C:\Users\&#1074;&#1080;&#1090;&#1072;&#1083;&#1080;&#1081;\Downloads\-_zvuk_morya_(iPlayer.fm).mp3" TargetMode="Externa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59.jpeg"/><Relationship Id="rId5" Type="http://schemas.openxmlformats.org/officeDocument/2006/relationships/audio" Target="file:///C:\Users\&#1074;&#1080;&#1090;&#1072;&#1083;&#1080;&#1081;\Downloads\Zvuki_prirody_-_SHum_ruchejka_(iPlayer.fm).mp3" TargetMode="External"/><Relationship Id="rId10" Type="http://schemas.openxmlformats.org/officeDocument/2006/relationships/image" Target="../media/image58.jpeg"/><Relationship Id="rId4" Type="http://schemas.openxmlformats.org/officeDocument/2006/relationships/audio" Target="file:///C:\Users\&#1074;&#1080;&#1090;&#1072;&#1083;&#1080;&#1081;\Downloads\Zvuki_prirodi_-_Zvuk_okeana_(iPlayer.fm).mp3" TargetMode="External"/><Relationship Id="rId9" Type="http://schemas.openxmlformats.org/officeDocument/2006/relationships/image" Target="../media/image57.jpeg"/><Relationship Id="rId14" Type="http://schemas.openxmlformats.org/officeDocument/2006/relationships/image" Target="../media/image6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222195"/>
            <a:ext cx="8093365" cy="91623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Вода на планете Земля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4375" y="5719575"/>
            <a:ext cx="8080555" cy="106893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МАДОУ ДСКН №2 г. Сосновоборск</a:t>
            </a:r>
          </a:p>
          <a:p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Мунина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Т.В. воспитатель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3920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965" y="222195"/>
            <a:ext cx="8246070" cy="6108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состояния воды</a:t>
            </a:r>
            <a:endParaRPr lang="ru-RU" b="1" dirty="0"/>
          </a:p>
        </p:txBody>
      </p:sp>
      <p:pic>
        <p:nvPicPr>
          <p:cNvPr id="5123" name="Picture 3" descr="C:\Users\виталий\Desktop\cool_bleiben_2_c_alex_staroseltsevshutterstock.com_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35525" y="1138425"/>
            <a:ext cx="3206805" cy="2443280"/>
          </a:xfrm>
          <a:prstGeom prst="round2DiagRect">
            <a:avLst>
              <a:gd name="adj1" fmla="val 0"/>
              <a:gd name="adj2" fmla="val 19353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5" name="Picture 5" descr="C:\Users\виталий\Desktop\0368ab0b5f143a2e3244acf1d299a94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8965" y="1291130"/>
            <a:ext cx="3146753" cy="236006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6" name="Picture 6" descr="C:\Users\виталий\Desktop\527255551d24b8.09288750 (1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739540" y="4345230"/>
            <a:ext cx="3206805" cy="21828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08475" y="2818180"/>
            <a:ext cx="1527050" cy="763525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Вода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виталий\Desktop\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3555" y="222195"/>
            <a:ext cx="2649354" cy="1679028"/>
          </a:xfrm>
          <a:prstGeom prst="round2DiagRect">
            <a:avLst>
              <a:gd name="adj1" fmla="val 0"/>
              <a:gd name="adj2" fmla="val 1556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578" name="Picture 2" descr="C:\Users\виталий\Desktop\i (7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3555" y="2360065"/>
            <a:ext cx="2595985" cy="173832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580" name="Picture 4" descr="C:\Users\виталий\Desktop\Nature___Plants_Dark_green_drops_008402_2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197655" y="222195"/>
            <a:ext cx="2901395" cy="17492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81" name="Picture 5" descr="C:\Users\виталий\Desktop\hail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404461" y="222195"/>
            <a:ext cx="2595984" cy="17771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582" name="Picture 6" descr="C:\Users\виталий\Desktop\nastol.com.ua-6494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43555" y="4650640"/>
            <a:ext cx="2595985" cy="18324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583" name="Picture 7" descr="C:\Users\виталий\Desktop\1251723246_winer_5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404460" y="4650640"/>
            <a:ext cx="2530143" cy="1679755"/>
          </a:xfrm>
          <a:prstGeom prst="round2DiagRect">
            <a:avLst>
              <a:gd name="adj1" fmla="val 0"/>
              <a:gd name="adj2" fmla="val 12961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584" name="Picture 8" descr="C:\Users\виталий\Desktop\8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404460" y="2360065"/>
            <a:ext cx="2595985" cy="1832460"/>
          </a:xfrm>
          <a:prstGeom prst="round2DiagRect">
            <a:avLst>
              <a:gd name="adj1" fmla="val 0"/>
              <a:gd name="adj2" fmla="val 18416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585" name="Picture 9" descr="C:\Users\виталий\Desktop\07450007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3350360" y="4650639"/>
            <a:ext cx="2731723" cy="18082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3961180" y="2360065"/>
            <a:ext cx="18324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rId11" action="ppaction://hlinkfile"/>
              </a:rPr>
              <a:t>Вода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965" y="0"/>
            <a:ext cx="8246070" cy="61082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Круговорот воды в природе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1" name="Picture 3" descr="C:\Users\виталий\Desktop\krughovorot_vody_v_prirodie21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782237"/>
            <a:ext cx="9144000" cy="6075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965" y="69490"/>
            <a:ext cx="8246070" cy="45811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Загрязнение воды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C:\Users\виталий\Desktop\вода\img4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6260" y="680310"/>
            <a:ext cx="2645917" cy="1984438"/>
          </a:xfrm>
          <a:prstGeom prst="round2DiagRect">
            <a:avLst>
              <a:gd name="adj1" fmla="val 0"/>
              <a:gd name="adj2" fmla="val 12068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5603" name="Picture 3" descr="C:\Users\виталий\Desktop\29436531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46345" y="680310"/>
            <a:ext cx="2901395" cy="18324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5604" name="Picture 4" descr="C:\Users\виталий\Desktop\polluted-water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6260" y="4497935"/>
            <a:ext cx="2748690" cy="21378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5605" name="Picture 5" descr="C:\Users\виталий\Desktop\1338533987_akvalng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946345" y="4497935"/>
            <a:ext cx="2896004" cy="2144325"/>
          </a:xfrm>
          <a:prstGeom prst="round2DiagRect">
            <a:avLst>
              <a:gd name="adj1" fmla="val 0"/>
              <a:gd name="adj2" fmla="val 1726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3" descr="C:\Users\виталий\Desktop\hLkTtUWhK68blzWNSgVEg70P9zhKwG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044950" y="2665475"/>
            <a:ext cx="2901395" cy="1686436"/>
          </a:xfrm>
          <a:prstGeom prst="round2DiagRect">
            <a:avLst>
              <a:gd name="adj1" fmla="val 0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46070" cy="61082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Последствия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8" name="Picture 4" descr="C:\Users\виталий\Desktop\Mex_1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6260" y="985720"/>
            <a:ext cx="3817625" cy="2562580"/>
          </a:xfrm>
          <a:prstGeom prst="round2DiagRect">
            <a:avLst>
              <a:gd name="adj1" fmla="val 0"/>
              <a:gd name="adj2" fmla="val 13169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6629" name="Picture 5" descr="C:\Users\виталий\Desktop\img_info_2000_2000_bed266efdb133f5ff4243547559d96c097429b1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6260" y="3887115"/>
            <a:ext cx="3808475" cy="281065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6630" name="Picture 6" descr="C:\Users\виталий\Desktop\000_hkg884049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8214" y="2360065"/>
            <a:ext cx="4168060" cy="2777027"/>
          </a:xfrm>
          <a:prstGeom prst="round2DiagRect">
            <a:avLst>
              <a:gd name="adj1" fmla="val 0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965" y="222195"/>
            <a:ext cx="8246070" cy="61082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Загадки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143557" y="374900"/>
            <a:ext cx="3206804" cy="1985165"/>
          </a:xfrm>
          <a:prstGeom prst="cloud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601670" y="680310"/>
            <a:ext cx="25959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Меня пьют, меня льют.               </a:t>
            </a:r>
          </a:p>
          <a:p>
            <a:pPr>
              <a:buNone/>
            </a:pPr>
            <a:r>
              <a:rPr lang="ru-RU" dirty="0" smtClean="0"/>
              <a:t>Всем нужна я,                                     </a:t>
            </a:r>
          </a:p>
          <a:p>
            <a:pPr>
              <a:buNone/>
            </a:pPr>
            <a:r>
              <a:rPr lang="ru-RU" dirty="0" smtClean="0"/>
              <a:t>Кто я такая?                                         </a:t>
            </a:r>
          </a:p>
          <a:p>
            <a:pPr>
              <a:buNone/>
            </a:pPr>
            <a:r>
              <a:rPr lang="ru-RU" dirty="0" smtClean="0"/>
              <a:t>                 </a:t>
            </a:r>
            <a:endParaRPr lang="ru-RU" dirty="0"/>
          </a:p>
        </p:txBody>
      </p:sp>
      <p:sp>
        <p:nvSpPr>
          <p:cNvPr id="11" name="Облако 10"/>
          <p:cNvSpPr/>
          <p:nvPr/>
        </p:nvSpPr>
        <p:spPr>
          <a:xfrm>
            <a:off x="5030115" y="680310"/>
            <a:ext cx="3512216" cy="2290576"/>
          </a:xfrm>
          <a:prstGeom prst="cloud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5488230" y="1138425"/>
            <a:ext cx="27486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dirty="0" smtClean="0"/>
              <a:t>  В морях и реках обитает,                              Но часто по небу летает.                                 А как наскучит ей летать.  На землю просится опять.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13" name="Облако 12"/>
          <p:cNvSpPr/>
          <p:nvPr/>
        </p:nvSpPr>
        <p:spPr>
          <a:xfrm>
            <a:off x="143555" y="4414721"/>
            <a:ext cx="3359510" cy="2443279"/>
          </a:xfrm>
          <a:prstGeom prst="cloud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блако 13"/>
          <p:cNvSpPr/>
          <p:nvPr/>
        </p:nvSpPr>
        <p:spPr>
          <a:xfrm>
            <a:off x="5640935" y="4039820"/>
            <a:ext cx="3206805" cy="2512770"/>
          </a:xfrm>
          <a:prstGeom prst="cloud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448965" y="5108755"/>
            <a:ext cx="32068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Без чего не сможет мама</a:t>
            </a:r>
          </a:p>
          <a:p>
            <a:r>
              <a:rPr lang="ru-RU" dirty="0" smtClean="0"/>
              <a:t>Ни сготовить, ни помыть?</a:t>
            </a:r>
          </a:p>
          <a:p>
            <a:r>
              <a:rPr lang="ru-RU" dirty="0" smtClean="0"/>
              <a:t>Без чего мы спросим прямо,</a:t>
            </a:r>
          </a:p>
          <a:p>
            <a:r>
              <a:rPr lang="ru-RU" dirty="0" smtClean="0"/>
              <a:t>Человеку не прожить?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251755" y="4497935"/>
            <a:ext cx="21378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Я и туча, и туман, </a:t>
            </a:r>
          </a:p>
          <a:p>
            <a:r>
              <a:rPr lang="ru-RU" dirty="0" smtClean="0"/>
              <a:t>И ручей, и океан,</a:t>
            </a:r>
          </a:p>
          <a:p>
            <a:r>
              <a:rPr lang="ru-RU" dirty="0" smtClean="0"/>
              <a:t>И летаю, и бегу,</a:t>
            </a:r>
          </a:p>
          <a:p>
            <a:r>
              <a:rPr lang="ru-RU" dirty="0" smtClean="0"/>
              <a:t>И стеклянной быть могу!</a:t>
            </a:r>
            <a:endParaRPr lang="ru-RU" dirty="0"/>
          </a:p>
        </p:txBody>
      </p:sp>
      <p:sp>
        <p:nvSpPr>
          <p:cNvPr id="18" name="Облако 17"/>
          <p:cNvSpPr/>
          <p:nvPr/>
        </p:nvSpPr>
        <p:spPr>
          <a:xfrm>
            <a:off x="1823310" y="2207360"/>
            <a:ext cx="3664920" cy="2137870"/>
          </a:xfrm>
          <a:prstGeom prst="cloud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2281425" y="2512770"/>
            <a:ext cx="29013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Чтобы лился дождик с неба</a:t>
            </a:r>
          </a:p>
          <a:p>
            <a:r>
              <a:rPr lang="ru-RU" dirty="0" smtClean="0"/>
              <a:t>Чтоб росли колосья хлеба</a:t>
            </a:r>
          </a:p>
          <a:p>
            <a:r>
              <a:rPr lang="ru-RU" dirty="0" smtClean="0"/>
              <a:t>Чтобы не было беды</a:t>
            </a:r>
          </a:p>
          <a:p>
            <a:r>
              <a:rPr lang="ru-RU" dirty="0" smtClean="0"/>
              <a:t>Жить нельзя нам без …. 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965" y="222195"/>
            <a:ext cx="8246070" cy="61082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Пословицы и поговорки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8965" y="1749245"/>
            <a:ext cx="8246070" cy="4123035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 росы и трава не растет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 не ценим воду до тех пор, пока не высохнет колодец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Нужно наклониться, чтобы из ручья напиться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Апрельские ручьи землю будят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Чистая вода для хвори беда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Больше снега на полях, больше хлеба в закромах</a:t>
            </a: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виталий\Desktop\Dreaming-Illustion-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3555" y="220736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Слезным дождем, что нам шлют небеса.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Жизнь без тебя на Земле невозможна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будем действовать мы осторожно,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 сохранилась твоя чистота –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Незаменимая наша ВОДА.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3555" y="222195"/>
            <a:ext cx="397033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Стихотворение про воду</a:t>
            </a:r>
          </a:p>
          <a:p>
            <a:pPr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Полезная, нежная, просто безбрежная.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Жизнь нам дарящая, гордая властная.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Холодная, жгучая, в гневе могучая.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мир ты приходишь рекой, океанами,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Каплей росы, что укрыла трава.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8720" y="274639"/>
            <a:ext cx="4886560" cy="405672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Угадай по звуку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C:\Users\виталий\Desktop\(3712)F-201308118835 (1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43555" y="527605"/>
            <a:ext cx="2748690" cy="1832460"/>
          </a:xfrm>
          <a:prstGeom prst="round2DiagRect">
            <a:avLst>
              <a:gd name="adj1" fmla="val 0"/>
              <a:gd name="adj2" fmla="val 23031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1747" name="Picture 3" descr="C:\Users\виталий\Desktop\i (10)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099049" y="2970885"/>
            <a:ext cx="2800337" cy="1832460"/>
          </a:xfrm>
          <a:prstGeom prst="round2DiagRect">
            <a:avLst>
              <a:gd name="adj1" fmla="val 0"/>
              <a:gd name="adj2" fmla="val 26732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1748" name="Picture 4" descr="C:\Users\виталий\Desktop\12_04_453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099049" y="527606"/>
            <a:ext cx="2799591" cy="2137870"/>
          </a:xfrm>
          <a:prstGeom prst="round2DiagRect">
            <a:avLst>
              <a:gd name="adj1" fmla="val 2467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1749" name="Picture 5" descr="C:\Users\виталий\Desktop\i (11)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3044950" y="4650640"/>
            <a:ext cx="2733675" cy="20478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1751" name="Picture 7" descr="http://knigki.ru/wallpapers/viewwallp.php?id=1742&amp;resol=1024x768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143555" y="2665475"/>
            <a:ext cx="2748691" cy="206151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1" name="7-конечная звезда 20"/>
          <p:cNvSpPr/>
          <p:nvPr/>
        </p:nvSpPr>
        <p:spPr>
          <a:xfrm>
            <a:off x="4266590" y="2512770"/>
            <a:ext cx="610820" cy="610820"/>
          </a:xfrm>
          <a:prstGeom prst="star7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7-конечная звезда 21"/>
          <p:cNvSpPr/>
          <p:nvPr/>
        </p:nvSpPr>
        <p:spPr>
          <a:xfrm>
            <a:off x="3655770" y="1749245"/>
            <a:ext cx="610820" cy="610820"/>
          </a:xfrm>
          <a:prstGeom prst="star7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-_zvuk_morya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 cstate="screen"/>
          <a:stretch>
            <a:fillRect/>
          </a:stretch>
        </p:blipFill>
        <p:spPr>
          <a:xfrm>
            <a:off x="4419295" y="2665475"/>
            <a:ext cx="304800" cy="304800"/>
          </a:xfrm>
          <a:prstGeom prst="rect">
            <a:avLst/>
          </a:prstGeom>
        </p:spPr>
      </p:pic>
      <p:sp>
        <p:nvSpPr>
          <p:cNvPr id="23" name="7-конечная звезда 22"/>
          <p:cNvSpPr/>
          <p:nvPr/>
        </p:nvSpPr>
        <p:spPr>
          <a:xfrm>
            <a:off x="3655770" y="3276295"/>
            <a:ext cx="610820" cy="610820"/>
          </a:xfrm>
          <a:prstGeom prst="star7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7-конечная звезда 23"/>
          <p:cNvSpPr/>
          <p:nvPr/>
        </p:nvSpPr>
        <p:spPr>
          <a:xfrm rot="21339260">
            <a:off x="4746969" y="1771509"/>
            <a:ext cx="610820" cy="610820"/>
          </a:xfrm>
          <a:prstGeom prst="star7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7-конечная звезда 24"/>
          <p:cNvSpPr/>
          <p:nvPr/>
        </p:nvSpPr>
        <p:spPr>
          <a:xfrm>
            <a:off x="4724705" y="3429000"/>
            <a:ext cx="610820" cy="610820"/>
          </a:xfrm>
          <a:prstGeom prst="star7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zvuk_-_vodopad_(iPlayer.f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3" cstate="screen"/>
          <a:stretch>
            <a:fillRect/>
          </a:stretch>
        </p:blipFill>
        <p:spPr>
          <a:xfrm>
            <a:off x="3808475" y="1901950"/>
            <a:ext cx="304800" cy="304800"/>
          </a:xfrm>
          <a:prstGeom prst="rect">
            <a:avLst/>
          </a:prstGeom>
        </p:spPr>
      </p:pic>
      <p:pic>
        <p:nvPicPr>
          <p:cNvPr id="18" name="zvuk_reki_i_ptic_-_samyj_nezhnyj_zvuk_na_prirode_(iPlayer.fm)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4" cstate="screen"/>
          <a:stretch>
            <a:fillRect/>
          </a:stretch>
        </p:blipFill>
        <p:spPr>
          <a:xfrm>
            <a:off x="3808475" y="3429000"/>
            <a:ext cx="304800" cy="304800"/>
          </a:xfrm>
          <a:prstGeom prst="rect">
            <a:avLst/>
          </a:prstGeom>
        </p:spPr>
      </p:pic>
      <p:pic>
        <p:nvPicPr>
          <p:cNvPr id="19" name="Zvuki_prirodi_-_Zvuk_okeana_(iPlayer.fm)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3" cstate="screen"/>
          <a:stretch>
            <a:fillRect/>
          </a:stretch>
        </p:blipFill>
        <p:spPr>
          <a:xfrm>
            <a:off x="4888295" y="3625858"/>
            <a:ext cx="304800" cy="304800"/>
          </a:xfrm>
          <a:prstGeom prst="rect">
            <a:avLst/>
          </a:prstGeom>
        </p:spPr>
      </p:pic>
      <p:pic>
        <p:nvPicPr>
          <p:cNvPr id="20" name="Zvuki_prirody_-_SHum_ruchejka_(iPlayer.fm)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3" cstate="screen"/>
          <a:stretch>
            <a:fillRect/>
          </a:stretch>
        </p:blipFill>
        <p:spPr>
          <a:xfrm>
            <a:off x="4877410" y="1901950"/>
            <a:ext cx="305410" cy="305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3432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318443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45028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виталий\Desktop\вода\1416512391_big-nza-ao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07080" y="5719575"/>
            <a:ext cx="76529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C0CDE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СПАСИБО ЗА ВНИМАНИЕ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C0CDE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Цели и задачи: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Развивать познавательную активность детей в процессе формирования представления о  водных ресурсах Земли.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Развивать экологическое мышление и экологическую культуру.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C:\Users\виталий\Desktop\вода\water-conservatio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51755" y="4192525"/>
            <a:ext cx="2443280" cy="2443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3554" y="374900"/>
            <a:ext cx="8713335" cy="309985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Вода на планете – это жизнь для всего живого на Земле.</a:t>
            </a:r>
            <a:endParaRPr lang="en-US" sz="3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виталий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6260" y="833015"/>
            <a:ext cx="8456378" cy="5872280"/>
          </a:xfrm>
          <a:prstGeom prst="ellipse">
            <a:avLst/>
          </a:prstGeom>
          <a:ln w="28575" cap="rnd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55" y="222195"/>
            <a:ext cx="8856889" cy="64136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 слыхали о воде?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Говорят она везде!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луже, в море, океане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в водопроводном кране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сосулька замерзает,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лес туманом заползает.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Ледником в горах зовется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Лентой серебристой вьется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Средь высоких, стройных елей.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Рушится потоком селей.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плите у вас кипит,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Паром чайника шипит,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Растворяет сахар в чае.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виталий\Desktop\blue-se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50360" y="222195"/>
            <a:ext cx="2443280" cy="13743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Picture 4" descr="C:\Users\виталий\Desktop\i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51755" y="374900"/>
            <a:ext cx="2443280" cy="16113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3" name="Picture 5" descr="C:\Users\виталий\Desktop\525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113885" y="2360065"/>
            <a:ext cx="2595985" cy="1586435"/>
          </a:xfrm>
          <a:prstGeom prst="round2DiagRect">
            <a:avLst>
              <a:gd name="adj1" fmla="val 0"/>
              <a:gd name="adj2" fmla="val 17154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4" name="Picture 6" descr="C:\Users\виталий\Desktop\(3712)F-20130811883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51755" y="4192525"/>
            <a:ext cx="2739540" cy="18263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5" name="Picture 7" descr="C:\Users\виталий\Desktop\527255551d24b8.0928875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197655" y="4803345"/>
            <a:ext cx="2691579" cy="17492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италий\Desktop\vVsybmr4p8-1366x76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34129" y="3123590"/>
            <a:ext cx="3061255" cy="18069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55" y="0"/>
            <a:ext cx="8856890" cy="68031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Вода добрый друг и помощник  животным…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075" name="Picture 3" descr="C:\Users\виталий\Desktop\Nom_Nom92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6260" y="4039820"/>
            <a:ext cx="1844424" cy="25204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6" name="Picture 4" descr="C:\Users\виталий\Desktop\0008-007-Rol-vody-v-zhizni-zhivotnykh-rastenij-i-chelovek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6260" y="833015"/>
            <a:ext cx="3806887" cy="182910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7" name="Picture 5" descr="C:\Users\виталий\Desktop\2560x144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35525" y="833015"/>
            <a:ext cx="3486097" cy="19609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8" name="Picture 6" descr="C:\Users\виталий\Desktop\xbndz5stfif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93640" y="4039820"/>
            <a:ext cx="3203925" cy="252145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1707837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48965" y="222195"/>
            <a:ext cx="8246070" cy="61082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Вода добрый друг и помощник растениям …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098" name="Picture 2" descr="C:\Users\виталий\Desktop\vaso-migliore-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6260" y="985719"/>
            <a:ext cx="3950020" cy="198516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9" name="Picture 3" descr="C:\Users\виталий\Desktop\2b2beb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30114" y="1068176"/>
            <a:ext cx="3512215" cy="22975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100" name="Picture 4" descr="C:\Users\виталий\Desktop\140208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6260" y="3581705"/>
            <a:ext cx="3909248" cy="24432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101" name="Picture 5" descr="C:\Users\виталий\Desktop\Avtomaticheskaya-sistema-poliva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3734410"/>
            <a:ext cx="3810000" cy="28575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965" y="1"/>
            <a:ext cx="8246070" cy="68031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Вода добрый друг и помощник человеку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146" name="Picture 2" descr="C:\Users\виталий\Desktop\i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88230" y="3429000"/>
            <a:ext cx="3357164" cy="22005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147" name="Picture 3" descr="C:\Users\виталий\Desktop\i (3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19295" y="833015"/>
            <a:ext cx="3211777" cy="21378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148" name="Picture 4" descr="C:\Users\виталий\Desktop\1057664803155418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86835" y="3276295"/>
            <a:ext cx="2453222" cy="327629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150" name="Picture 6" descr="http://static.wixstatic.com/media/82ed12_de19d510524f423087b40e218fadee7f.png_srz_272_495_85_22_0.50_1.20_0.00_png_srz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96259" y="985720"/>
            <a:ext cx="1985165" cy="36127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015" y="0"/>
            <a:ext cx="4733855" cy="5276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Вода – дорога!</a:t>
            </a:r>
            <a:endParaRPr lang="ru-RU" b="1" dirty="0"/>
          </a:p>
        </p:txBody>
      </p:sp>
      <p:pic>
        <p:nvPicPr>
          <p:cNvPr id="22530" name="Picture 2" descr="C:\Users\виталий\Desktop\RonjaHarvester2GX-1326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6260" y="4497935"/>
            <a:ext cx="3098893" cy="21378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531" name="Picture 3" descr="C:\Users\виталий\Desktop\ussgreenvillesmall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46346" y="374900"/>
            <a:ext cx="2995120" cy="20296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532" name="Picture 4" descr="C:\Users\виталий\Desktop\i (4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3555" y="680310"/>
            <a:ext cx="3171825" cy="20478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533" name="Picture 5" descr="C:\Users\виталий\Desktop\55b2579b7cd7442f395ccb6252b7d87a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946345" y="4861937"/>
            <a:ext cx="2956865" cy="182232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534" name="Picture 6" descr="C:\Users\виталий\Desktop\buksir-stroitelnyy-no93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808475" y="2665475"/>
            <a:ext cx="2983660" cy="18324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670" y="0"/>
            <a:ext cx="7940660" cy="3749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Вода – отдых, развлечение и здоровье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/>
          </a:p>
        </p:txBody>
      </p:sp>
      <p:pic>
        <p:nvPicPr>
          <p:cNvPr id="23554" name="Picture 2" descr="C:\Users\виталий\Desktop\i (5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2491" y="527605"/>
            <a:ext cx="3359510" cy="18065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557" name="Picture 5" descr="C:\Users\виталий\Desktop\1a92f76ccfa0a3feaf1cb39726072eec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15279" y="3429000"/>
            <a:ext cx="1985165" cy="25432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558" name="Picture 6" descr="C:\Users\виталий\Desktop\kupan2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6260" y="2665474"/>
            <a:ext cx="3206805" cy="19710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559" name="Picture 7" descr="C:\Users\виталий\Desktop\1451897215_rcop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35526" y="833015"/>
            <a:ext cx="3054100" cy="198516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560" name="Picture 8" descr="C:\Users\виталий\Desktop\i (9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044950" y="4956049"/>
            <a:ext cx="3512215" cy="182406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2910</TotalTime>
  <Words>375</Words>
  <Application>Microsoft Office PowerPoint</Application>
  <PresentationFormat>Экран (4:3)</PresentationFormat>
  <Paragraphs>70</Paragraphs>
  <Slides>19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Office Theme</vt:lpstr>
      <vt:lpstr>          Вода на планете Земля</vt:lpstr>
      <vt:lpstr>Цели и задачи:</vt:lpstr>
      <vt:lpstr>Вода на планете – это жизнь для всего живого на Земле.</vt:lpstr>
      <vt:lpstr>Слайд 4</vt:lpstr>
      <vt:lpstr>Слайд 5</vt:lpstr>
      <vt:lpstr> Вода добрый друг и помощник растениям … </vt:lpstr>
      <vt:lpstr>Вода добрый друг и помощник человеку</vt:lpstr>
      <vt:lpstr>Вода – дорога!</vt:lpstr>
      <vt:lpstr>Вода – отдых, развлечение и здоровье!</vt:lpstr>
      <vt:lpstr> 3 состояния воды</vt:lpstr>
      <vt:lpstr>Вода</vt:lpstr>
      <vt:lpstr>Круговорот воды в природе</vt:lpstr>
      <vt:lpstr>Загрязнение воды </vt:lpstr>
      <vt:lpstr>Последствия</vt:lpstr>
      <vt:lpstr>Загадки</vt:lpstr>
      <vt:lpstr>Пословицы и поговорки </vt:lpstr>
      <vt:lpstr>Слайд 17</vt:lpstr>
      <vt:lpstr>Угадай по звуку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виталий</cp:lastModifiedBy>
  <cp:revision>82</cp:revision>
  <dcterms:created xsi:type="dcterms:W3CDTF">2013-08-21T19:17:07Z</dcterms:created>
  <dcterms:modified xsi:type="dcterms:W3CDTF">2016-09-08T16:22:10Z</dcterms:modified>
</cp:coreProperties>
</file>