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kLfthXJSXJ0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0"/>
            <a:ext cx="104299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rpp.nashaucheba.ru/pars_docs/refs/147/146025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67725" cy="6500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slide.ru/images/25/31241/960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tihi.ru/pics/2001/06/29-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igslide.ru/images/24/23863/960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uslide.ru/images/25/31241/960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rpp.nashaucheba.ru/pars_docs/refs/132/131019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gobelenglaw.ru/images/product/l/14169b7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xxx</cp:lastModifiedBy>
  <cp:revision>1</cp:revision>
  <dcterms:created xsi:type="dcterms:W3CDTF">2016-02-25T16:20:06Z</dcterms:created>
  <dcterms:modified xsi:type="dcterms:W3CDTF">2016-02-25T16:26:43Z</dcterms:modified>
</cp:coreProperties>
</file>