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FE64E1-9710-4EB3-B273-B806E300F5E6}" type="datetimeFigureOut">
              <a:rPr lang="ru-RU" smtClean="0"/>
              <a:pPr/>
              <a:t>30.07.2016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A561A3-A619-457B-A6DC-2B4D7A584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Методическое пособие по ознакомлению детей с родным г.Балаково.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№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отдыха и культуры</a:t>
            </a:r>
            <a:endParaRPr lang="ru-RU" dirty="0"/>
          </a:p>
        </p:txBody>
      </p:sp>
      <p:pic>
        <p:nvPicPr>
          <p:cNvPr id="4" name="Содержимое 3" descr="479577_890x565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3354" y="1600200"/>
            <a:ext cx="6495291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такие теплоходы ходят по нашей реке Волге.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7219921" cy="47871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Зимняя дорога, </a:t>
            </a:r>
            <a:r>
              <a:rPr lang="ru-RU" dirty="0" err="1" smtClean="0"/>
              <a:t>Балаковская</a:t>
            </a:r>
            <a:r>
              <a:rPr lang="ru-RU" dirty="0" smtClean="0"/>
              <a:t> область.</a:t>
            </a:r>
            <a:endParaRPr lang="ru-RU" dirty="0"/>
          </a:p>
        </p:txBody>
      </p:sp>
      <p:pic>
        <p:nvPicPr>
          <p:cNvPr id="4" name="Содержимое 3" descr="saratov-region-wint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Средняя школа № 20</a:t>
            </a:r>
            <a:endParaRPr lang="ru-RU" dirty="0"/>
          </a:p>
        </p:txBody>
      </p:sp>
      <p:pic>
        <p:nvPicPr>
          <p:cNvPr id="4" name="Содержимое 3" descr="0196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08591" y="1785926"/>
            <a:ext cx="7027536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solidFill>
            <a:srgbClr val="FFFF00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274320"/>
            <a:ext cx="5657880" cy="6327648"/>
          </a:xfrm>
        </p:spPr>
        <p:txBody>
          <a:bodyPr/>
          <a:lstStyle/>
          <a:p>
            <a:r>
              <a:rPr lang="ru-RU" dirty="0" smtClean="0"/>
              <a:t>Есть на родных просторах                                                                               </a:t>
            </a:r>
          </a:p>
          <a:p>
            <a:r>
              <a:rPr lang="ru-RU" dirty="0" smtClean="0"/>
              <a:t>Маленький городок</a:t>
            </a:r>
          </a:p>
          <a:p>
            <a:pPr>
              <a:buNone/>
            </a:pPr>
            <a:r>
              <a:rPr lang="ru-RU" dirty="0" smtClean="0"/>
              <a:t>    Нет на земле милее краше</a:t>
            </a:r>
          </a:p>
          <a:p>
            <a:r>
              <a:rPr lang="ru-RU" dirty="0" smtClean="0"/>
              <a:t> Здесь наш родной порог </a:t>
            </a:r>
          </a:p>
          <a:p>
            <a:r>
              <a:rPr lang="ru-RU" dirty="0" smtClean="0"/>
              <a:t>Здесь солнце ярче и теплее,</a:t>
            </a:r>
          </a:p>
          <a:p>
            <a:r>
              <a:rPr lang="ru-RU" dirty="0" smtClean="0"/>
              <a:t>Здесь небо синева,</a:t>
            </a:r>
          </a:p>
          <a:p>
            <a:pPr>
              <a:buNone/>
            </a:pPr>
            <a:r>
              <a:rPr lang="ru-RU" dirty="0" smtClean="0"/>
              <a:t>   Люди душевней и добрее.</a:t>
            </a:r>
          </a:p>
          <a:p>
            <a:pPr>
              <a:buNone/>
            </a:pPr>
            <a:r>
              <a:rPr lang="ru-RU" dirty="0" smtClean="0"/>
              <a:t>    И зеленее трава! </a:t>
            </a:r>
          </a:p>
          <a:p>
            <a:pPr>
              <a:buNone/>
            </a:pPr>
            <a:r>
              <a:rPr lang="ru-RU" dirty="0" smtClean="0"/>
              <a:t>    Маленький город мой, </a:t>
            </a:r>
          </a:p>
          <a:p>
            <a:pPr>
              <a:buNone/>
            </a:pPr>
            <a:r>
              <a:rPr lang="ru-RU" dirty="0" smtClean="0"/>
              <a:t>    Маленький город твой! </a:t>
            </a:r>
          </a:p>
          <a:p>
            <a:pPr>
              <a:buNone/>
            </a:pPr>
            <a:r>
              <a:rPr lang="ru-RU" dirty="0" smtClean="0"/>
              <a:t>    Пусть он живет и вечно будет </a:t>
            </a:r>
          </a:p>
          <a:p>
            <a:pPr>
              <a:buNone/>
            </a:pPr>
            <a:r>
              <a:rPr lang="ru-RU" dirty="0" smtClean="0"/>
              <a:t>    Светлый и молодой </a:t>
            </a:r>
          </a:p>
          <a:p>
            <a:pPr>
              <a:buNone/>
            </a:pPr>
            <a:r>
              <a:rPr lang="ru-RU" dirty="0" smtClean="0"/>
              <a:t>     Маленький город мой!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НАЗВАНИЕ ГОРОДА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89249207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	Гидроэлектростанция г. Балаково</a:t>
            </a:r>
            <a:endParaRPr lang="ru-RU" dirty="0"/>
          </a:p>
        </p:txBody>
      </p:sp>
      <p:pic>
        <p:nvPicPr>
          <p:cNvPr id="4" name="Содержимое 3" descr="SarGES_panoram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7565" y="1600200"/>
            <a:ext cx="7306870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Драматический театр </a:t>
            </a:r>
            <a:r>
              <a:rPr lang="ru-RU" dirty="0" err="1" smtClean="0"/>
              <a:t>им.Е.А.Лебедева</a:t>
            </a:r>
            <a:endParaRPr lang="ru-RU" dirty="0"/>
          </a:p>
        </p:txBody>
      </p:sp>
      <p:pic>
        <p:nvPicPr>
          <p:cNvPr id="4" name="Содержимое 3" descr="Balakovskiy-Dramaticheskiy-teatr-710x53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38863" y="1600200"/>
            <a:ext cx="6504274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Городской ЗАГС.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3" y="1857364"/>
            <a:ext cx="4470587" cy="29479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157163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Памятник Строителям пяти Всесоюзных ударных строек и цветного фонтана перед монументом. Памятник– героям труда, прославившим Россию.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7" y="1428736"/>
            <a:ext cx="7548010" cy="48327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4 Мая 2015 года в Балаково на Аллее Героев был установлен новый памятник Солдату– победителю.</a:t>
            </a:r>
            <a:endParaRPr lang="ru-RU" sz="1800" dirty="0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79472" y="1785926"/>
            <a:ext cx="6063689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Старая пожарная часть.</a:t>
            </a:r>
            <a:endParaRPr lang="ru-RU" dirty="0"/>
          </a:p>
        </p:txBody>
      </p:sp>
      <p:pic>
        <p:nvPicPr>
          <p:cNvPr id="4" name="Содержимое 3" descr="Pozhar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1603" y="1571612"/>
            <a:ext cx="6342090" cy="4756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Красота природы </a:t>
            </a:r>
            <a:r>
              <a:rPr lang="ru-RU" dirty="0" err="1" smtClean="0"/>
              <a:t>балаковской</a:t>
            </a:r>
            <a:r>
              <a:rPr lang="ru-RU" dirty="0" smtClean="0"/>
              <a:t> области осенью.</a:t>
            </a:r>
            <a:endParaRPr lang="ru-RU" dirty="0"/>
          </a:p>
        </p:txBody>
      </p:sp>
      <p:pic>
        <p:nvPicPr>
          <p:cNvPr id="4" name="Содержимое 3" descr="83ab59faa30d1094a7a77a06ffa5108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5781" y="1600200"/>
            <a:ext cx="7310438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174</TotalTime>
  <Words>153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Методическое пособие по ознакомлению детей с родным г.Балаково.</vt:lpstr>
      <vt:lpstr>              НАЗВАНИЕ ГОРОДА </vt:lpstr>
      <vt:lpstr>      Гидроэлектростанция г. Балаково</vt:lpstr>
      <vt:lpstr>Драматический театр им.Е.А.Лебедева</vt:lpstr>
      <vt:lpstr>Городской ЗАГС.</vt:lpstr>
      <vt:lpstr>Памятник Строителям пяти Всесоюзных ударных строек и цветного фонтана перед монументом. Памятник– героям труда, прославившим Россию. </vt:lpstr>
      <vt:lpstr>4 Мая 2015 года в Балаково на Аллее Героев был установлен новый памятник Солдату– победителю.</vt:lpstr>
      <vt:lpstr>Старая пожарная часть.</vt:lpstr>
      <vt:lpstr>Красота природы балаковской области осенью.</vt:lpstr>
      <vt:lpstr>Парк отдыха и культуры</vt:lpstr>
      <vt:lpstr>Вот такие теплоходы ходят по нашей реке Волге.</vt:lpstr>
      <vt:lpstr>Зимняя дорога, Балаковская область.</vt:lpstr>
      <vt:lpstr>Средняя школа № 20</vt:lpstr>
      <vt:lpstr>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пособие по ознакомлению детей с родным г.Балаково.</dc:title>
  <dc:creator>Виталик</dc:creator>
  <cp:lastModifiedBy>Виталик</cp:lastModifiedBy>
  <cp:revision>17</cp:revision>
  <dcterms:created xsi:type="dcterms:W3CDTF">2015-12-28T18:34:08Z</dcterms:created>
  <dcterms:modified xsi:type="dcterms:W3CDTF">2016-07-30T19:11:16Z</dcterms:modified>
</cp:coreProperties>
</file>