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ZER\Desktop\букет из конфет\DSCN828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32981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85675" y="4797152"/>
            <a:ext cx="4772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«Чудо-цветок»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1307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ZER\Desktop\букет из конфет\DSCN827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3"/>
            <a:ext cx="4176464" cy="313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ZER\Desktop\букет из конфет\DSCN827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2834" y="116633"/>
            <a:ext cx="4176464" cy="313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UZER\Desktop\букет из конфет\DSCN827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909" y="3573016"/>
            <a:ext cx="4176464" cy="313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UZER\Desktop\букет из конфет\DSCN827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2834" y="3573016"/>
            <a:ext cx="4176464" cy="313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18894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ZER\Desktop\букет из конфет\DSCN827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4176463" cy="3132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UZER\Desktop\букет из конфет\DSCN827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2836" y="116633"/>
            <a:ext cx="4176461" cy="3132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UZER\Desktop\букет из конфет\DSCN827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316" y="3573016"/>
            <a:ext cx="4176460" cy="313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UZER\Desktop\букет из конфет\DSCN827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6844" y="3573016"/>
            <a:ext cx="4182454" cy="3136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04239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ZER\Desktop\букет из конфет\DSCN828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32981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1141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ZER\Desktop\букет из конфет\DSCN825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86662"/>
            <a:ext cx="8856984" cy="664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985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ZER\Desktop\букет из конфет\DSCN826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56984" cy="664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5960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ZER\Desktop\букет из конфет\DSCN826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56984" cy="664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482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ZER\Desktop\букет из конфет\DSCN826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32981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809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ZER\Desktop\букет из конфет\DSCN826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32981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472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ZER\Desktop\букет из конфет\DSCN826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740" y="260648"/>
            <a:ext cx="3940745" cy="2942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ZER\Desktop\букет из конфет\DSCN826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8265" y="251770"/>
            <a:ext cx="3935041" cy="2951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ZER\Desktop\букет из конфет\DSCN826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740" y="3573016"/>
            <a:ext cx="3832743" cy="2874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UZER\Desktop\букет из конфет\DSCN826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8265" y="3573016"/>
            <a:ext cx="3800199" cy="2850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7065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UZER\Desktop\букет из конфет\DSCN826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69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34735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ZER\Desktop\букет из конфет\DSCN827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32981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0595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33</TotalTime>
  <Words>3</Words>
  <Application>Microsoft Office PowerPoint</Application>
  <PresentationFormat>Экран (4:3)</PresentationFormat>
  <Paragraphs>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Твердый переплет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Майа.</dc:title>
  <dc:creator>Жека</dc:creator>
  <cp:lastModifiedBy>user</cp:lastModifiedBy>
  <cp:revision>5</cp:revision>
  <dcterms:created xsi:type="dcterms:W3CDTF">2013-01-18T13:24:50Z</dcterms:created>
  <dcterms:modified xsi:type="dcterms:W3CDTF">2016-09-10T05:26:12Z</dcterms:modified>
</cp:coreProperties>
</file>