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028" y="2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gif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image" Target="../media/image24.gif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611561"/>
            <a:ext cx="5829300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Дидактическое пособие на развитие речевого дыхания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796136"/>
            <a:ext cx="4800600" cy="1722264"/>
          </a:xfrm>
        </p:spPr>
        <p:txBody>
          <a:bodyPr/>
          <a:lstStyle/>
          <a:p>
            <a:pPr algn="r"/>
            <a:r>
              <a:rPr lang="ru-RU" dirty="0" smtClean="0"/>
              <a:t>Составила </a:t>
            </a:r>
          </a:p>
          <a:p>
            <a:pPr algn="r"/>
            <a:r>
              <a:rPr lang="ru-RU" dirty="0" smtClean="0"/>
              <a:t>учитель-логопед Конышева И.В.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Загрузки\892bbbd339d6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4572000"/>
          </a:xfrm>
          <a:prstGeom prst="rect">
            <a:avLst/>
          </a:prstGeom>
          <a:noFill/>
        </p:spPr>
      </p:pic>
      <p:pic>
        <p:nvPicPr>
          <p:cNvPr id="1027" name="Picture 3" descr="D:\Мои документы\Загрузки\1320344967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644008"/>
            <a:ext cx="6858000" cy="4499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Загрузки\9masha-i-medv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4427984"/>
          </a:xfrm>
          <a:prstGeom prst="rect">
            <a:avLst/>
          </a:prstGeom>
          <a:noFill/>
        </p:spPr>
      </p:pic>
      <p:pic>
        <p:nvPicPr>
          <p:cNvPr id="2051" name="Picture 3" descr="D:\Мои документы\Загрузки\samova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607496"/>
            <a:ext cx="685800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Загрузки\img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769" y="0"/>
            <a:ext cx="6877769" cy="4572000"/>
          </a:xfrm>
          <a:prstGeom prst="rect">
            <a:avLst/>
          </a:prstGeom>
          <a:noFill/>
        </p:spPr>
      </p:pic>
      <p:pic>
        <p:nvPicPr>
          <p:cNvPr id="3075" name="Picture 3" descr="D:\Мои документы\Загрузки\summer-seaso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72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Загрузки\5b3d2466fe3e1e58e99ca55ec3174ea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6858000" cy="4644008"/>
          </a:xfrm>
          <a:prstGeom prst="rect">
            <a:avLst/>
          </a:prstGeom>
          <a:noFill/>
        </p:spPr>
      </p:pic>
      <p:pic>
        <p:nvPicPr>
          <p:cNvPr id="4099" name="Picture 3" descr="D:\Мои документы\Загрузки\1157439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37" y="4716016"/>
            <a:ext cx="6837363" cy="4427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Загрузки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4644007"/>
          </a:xfrm>
          <a:prstGeom prst="rect">
            <a:avLst/>
          </a:prstGeom>
          <a:noFill/>
        </p:spPr>
      </p:pic>
      <p:pic>
        <p:nvPicPr>
          <p:cNvPr id="5123" name="Picture 3" descr="D:\Мои документы\Загрузки\1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16016"/>
            <a:ext cx="6858000" cy="4427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документы\Загрузки\новогодние-снеговики-картинки-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88" y="0"/>
            <a:ext cx="1510311" cy="1835696"/>
          </a:xfrm>
          <a:prstGeom prst="rect">
            <a:avLst/>
          </a:prstGeom>
          <a:noFill/>
        </p:spPr>
      </p:pic>
      <p:pic>
        <p:nvPicPr>
          <p:cNvPr id="3" name="Picture 2" descr="D:\Мои документы\Загрузки\новогодние-снеговики-картинки-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0848" y="68640"/>
            <a:ext cx="1569556" cy="1907704"/>
          </a:xfrm>
          <a:prstGeom prst="rect">
            <a:avLst/>
          </a:prstGeom>
          <a:noFill/>
        </p:spPr>
      </p:pic>
      <p:pic>
        <p:nvPicPr>
          <p:cNvPr id="7171" name="Picture 3" descr="D:\Мои документы\Загрузки\snowman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5560" y="0"/>
            <a:ext cx="1444211" cy="1907704"/>
          </a:xfrm>
          <a:prstGeom prst="rect">
            <a:avLst/>
          </a:prstGeom>
          <a:noFill/>
        </p:spPr>
      </p:pic>
      <p:pic>
        <p:nvPicPr>
          <p:cNvPr id="5" name="Picture 3" descr="D:\Мои документы\Загрузки\snowman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5224" y="0"/>
            <a:ext cx="1412776" cy="1866180"/>
          </a:xfrm>
          <a:prstGeom prst="rect">
            <a:avLst/>
          </a:prstGeom>
          <a:noFill/>
        </p:spPr>
      </p:pic>
      <p:pic>
        <p:nvPicPr>
          <p:cNvPr id="7172" name="Picture 4" descr="D:\Мои документы\Загрузки\1365064464_4im7bf9ldut5og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648" y="2003475"/>
            <a:ext cx="1224136" cy="1628100"/>
          </a:xfrm>
          <a:prstGeom prst="rect">
            <a:avLst/>
          </a:prstGeom>
          <a:noFill/>
        </p:spPr>
      </p:pic>
      <p:pic>
        <p:nvPicPr>
          <p:cNvPr id="7" name="Picture 4" descr="D:\Мои документы\Загрузки\1365064464_4im7bf9ldut5og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2816" y="2051720"/>
            <a:ext cx="1152128" cy="1532330"/>
          </a:xfrm>
          <a:prstGeom prst="rect">
            <a:avLst/>
          </a:prstGeom>
          <a:noFill/>
        </p:spPr>
      </p:pic>
      <p:pic>
        <p:nvPicPr>
          <p:cNvPr id="7173" name="Picture 5" descr="D:\Мои документы\Загрузки\barash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61048" y="2051720"/>
            <a:ext cx="1409700" cy="1589087"/>
          </a:xfrm>
          <a:prstGeom prst="rect">
            <a:avLst/>
          </a:prstGeom>
          <a:noFill/>
        </p:spPr>
      </p:pic>
      <p:pic>
        <p:nvPicPr>
          <p:cNvPr id="7174" name="Picture 6" descr="D:\Мои документы\Загрузки\barash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48300" y="1979712"/>
            <a:ext cx="1409700" cy="1589087"/>
          </a:xfrm>
          <a:prstGeom prst="rect">
            <a:avLst/>
          </a:prstGeom>
          <a:noFill/>
        </p:spPr>
      </p:pic>
      <p:pic>
        <p:nvPicPr>
          <p:cNvPr id="7175" name="Picture 7" descr="D:\Мои документы\Загрузки\1428716010_masha_i_medved46_uaweb.inf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6952" y="2411760"/>
            <a:ext cx="864096" cy="1273405"/>
          </a:xfrm>
          <a:prstGeom prst="rect">
            <a:avLst/>
          </a:prstGeom>
          <a:noFill/>
        </p:spPr>
      </p:pic>
      <p:pic>
        <p:nvPicPr>
          <p:cNvPr id="7176" name="Picture 8" descr="D:\Мои документы\Загрузки\1428716010_masha_i_medved46_uaweb.inf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84784" y="3707904"/>
            <a:ext cx="936104" cy="1431523"/>
          </a:xfrm>
          <a:prstGeom prst="rect">
            <a:avLst/>
          </a:prstGeom>
          <a:noFill/>
        </p:spPr>
      </p:pic>
      <p:pic>
        <p:nvPicPr>
          <p:cNvPr id="7177" name="Picture 9" descr="D:\Мои документы\Загрузки\4892302-thum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40968" y="3851920"/>
            <a:ext cx="1008112" cy="1370613"/>
          </a:xfrm>
          <a:prstGeom prst="rect">
            <a:avLst/>
          </a:prstGeom>
          <a:noFill/>
        </p:spPr>
      </p:pic>
      <p:pic>
        <p:nvPicPr>
          <p:cNvPr id="13" name="Picture 9" descr="D:\Мои документы\Загрузки\4892302-thum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2656" y="3851920"/>
            <a:ext cx="1008112" cy="1370613"/>
          </a:xfrm>
          <a:prstGeom prst="rect">
            <a:avLst/>
          </a:prstGeom>
          <a:noFill/>
        </p:spPr>
      </p:pic>
      <p:pic>
        <p:nvPicPr>
          <p:cNvPr id="7178" name="Picture 10" descr="D:\Мои документы\Загрузки\0_ae746_528dc971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77085" y="3707904"/>
            <a:ext cx="2680915" cy="1457436"/>
          </a:xfrm>
          <a:prstGeom prst="rect">
            <a:avLst/>
          </a:prstGeom>
          <a:noFill/>
        </p:spPr>
      </p:pic>
      <p:pic>
        <p:nvPicPr>
          <p:cNvPr id="7179" name="Picture 11" descr="D:\Мои документы\Загрузки\у.г\0_6cb58_20ec3ab6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8640" y="5652120"/>
            <a:ext cx="1484784" cy="1281863"/>
          </a:xfrm>
          <a:prstGeom prst="rect">
            <a:avLst/>
          </a:prstGeom>
          <a:noFill/>
        </p:spPr>
      </p:pic>
      <p:pic>
        <p:nvPicPr>
          <p:cNvPr id="16" name="Picture 11" descr="D:\Мои документы\Загрузки\у.г\0_6cb58_20ec3ab6_XL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6876256"/>
            <a:ext cx="1412776" cy="1219696"/>
          </a:xfrm>
          <a:prstGeom prst="rect">
            <a:avLst/>
          </a:prstGeom>
          <a:noFill/>
        </p:spPr>
      </p:pic>
      <p:pic>
        <p:nvPicPr>
          <p:cNvPr id="17" name="Picture 11" descr="D:\Мои документы\Загрузки\у.г\0_6cb58_20ec3ab6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712" y="7900662"/>
            <a:ext cx="1440160" cy="1243338"/>
          </a:xfrm>
          <a:prstGeom prst="rect">
            <a:avLst/>
          </a:prstGeom>
          <a:noFill/>
        </p:spPr>
      </p:pic>
      <p:pic>
        <p:nvPicPr>
          <p:cNvPr id="18" name="Picture 11" descr="D:\Мои документы\Загрузки\у.г\0_6cb58_20ec3ab6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40768" y="6444208"/>
            <a:ext cx="1440160" cy="1243338"/>
          </a:xfrm>
          <a:prstGeom prst="rect">
            <a:avLst/>
          </a:prstGeom>
          <a:noFill/>
        </p:spPr>
      </p:pic>
      <p:pic>
        <p:nvPicPr>
          <p:cNvPr id="7180" name="Picture 12" descr="D:\Мои документы\Загрузки\у.г\3425_html_m433688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33665" y="6516216"/>
            <a:ext cx="3024335" cy="1473950"/>
          </a:xfrm>
          <a:prstGeom prst="rect">
            <a:avLst/>
          </a:prstGeom>
          <a:noFill/>
        </p:spPr>
      </p:pic>
      <p:pic>
        <p:nvPicPr>
          <p:cNvPr id="20" name="Picture 12" descr="D:\Мои документы\Загрузки\у.г\3425_html_m4336885.pn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33665" y="7670050"/>
            <a:ext cx="3024335" cy="1473950"/>
          </a:xfrm>
          <a:prstGeom prst="rect">
            <a:avLst/>
          </a:prstGeom>
          <a:noFill/>
        </p:spPr>
      </p:pic>
      <p:pic>
        <p:nvPicPr>
          <p:cNvPr id="7181" name="Picture 13" descr="D:\Мои документы\Загрузки\у.г\76130976_4416082_360702037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92896" y="7714054"/>
            <a:ext cx="1152128" cy="1429946"/>
          </a:xfrm>
          <a:prstGeom prst="rect">
            <a:avLst/>
          </a:prstGeom>
          <a:noFill/>
        </p:spPr>
      </p:pic>
      <p:pic>
        <p:nvPicPr>
          <p:cNvPr id="22" name="Picture 13" descr="D:\Мои документы\Загрузки\у.г\76130976_4416082_360702037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08920" y="5614839"/>
            <a:ext cx="1296144" cy="1608690"/>
          </a:xfrm>
          <a:prstGeom prst="rect">
            <a:avLst/>
          </a:prstGeom>
          <a:noFill/>
        </p:spPr>
      </p:pic>
      <p:pic>
        <p:nvPicPr>
          <p:cNvPr id="23" name="Picture 10" descr="D:\Мои документы\Загрузки\0_ae746_528dc971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77085" y="5148064"/>
            <a:ext cx="2680915" cy="1457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Дидактическое пособие на развитие речевого дыхания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6</cp:revision>
  <dcterms:modified xsi:type="dcterms:W3CDTF">2016-09-10T18:14:01Z</dcterms:modified>
</cp:coreProperties>
</file>