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D0FF"/>
    <a:srgbClr val="75D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2" autoAdjust="0"/>
    <p:restoredTop sz="94660" autoAdjust="0"/>
  </p:normalViewPr>
  <p:slideViewPr>
    <p:cSldViewPr>
      <p:cViewPr>
        <p:scale>
          <a:sx n="94" d="100"/>
          <a:sy n="94" d="100"/>
        </p:scale>
        <p:origin x="-1272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Relationship Id="rId1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«Поучительная история»</a:t>
            </a:r>
            <a:br>
              <a:rPr lang="ru-RU" b="1" dirty="0" smtClean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026" name="Picture 2" descr="M:\IMG_14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53438">
            <a:off x="967772" y="1730685"/>
            <a:ext cx="2416118" cy="3221491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M:\IMG_15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07158">
            <a:off x="5570792" y="1771147"/>
            <a:ext cx="2468822" cy="3291762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лако 3"/>
          <p:cNvSpPr/>
          <p:nvPr/>
        </p:nvSpPr>
        <p:spPr>
          <a:xfrm rot="20783844">
            <a:off x="1119739" y="4634599"/>
            <a:ext cx="3024336" cy="1008112"/>
          </a:xfrm>
          <a:prstGeom prst="cloud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 rot="1195565">
            <a:off x="4797274" y="4671140"/>
            <a:ext cx="3024336" cy="1008112"/>
          </a:xfrm>
          <a:prstGeom prst="cloud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20790020">
            <a:off x="1671548" y="4676990"/>
            <a:ext cx="19207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Елена </a:t>
            </a:r>
            <a:r>
              <a:rPr lang="ru-RU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Радиславовна</a:t>
            </a:r>
            <a:endParaRPr lang="ru-RU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Железнова</a:t>
            </a:r>
          </a:p>
          <a:p>
            <a:pPr algn="ctr"/>
            <a:r>
              <a:rPr lang="ru-RU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воспитатель</a:t>
            </a:r>
            <a:endParaRPr lang="ru-RU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27298">
            <a:off x="5455680" y="4736412"/>
            <a:ext cx="17075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Анна Николаевна</a:t>
            </a:r>
          </a:p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Кирюшина</a:t>
            </a:r>
          </a:p>
          <a:p>
            <a:pPr algn="ctr"/>
            <a:r>
              <a:rPr lang="ru-RU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воспитатель</a:t>
            </a:r>
            <a:endParaRPr lang="ru-RU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857224" y="53879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Сказка для детей дошкольного возраста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Образовательная область «Социализация»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МКДОУ №9 «Колокольчик»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г. Канск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18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589240"/>
            <a:ext cx="6923112" cy="994122"/>
          </a:xfrm>
          <a:solidFill>
            <a:srgbClr val="4BD0FF"/>
          </a:solidFill>
          <a:ln w="254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Вот такая удивительная и поучительная история произошла с Танюшкиными игрушками.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UZER\Desktop\Книга\DSC021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3064330"/>
            <a:ext cx="1716522" cy="2329961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ZER\Desktop\Книга\DSC0212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2264" y="188640"/>
            <a:ext cx="1661944" cy="2287248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ZER\Desktop\Книга\DSC0211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937" y="669888"/>
            <a:ext cx="1645558" cy="2199072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ZER\Desktop\Книга\DSC0213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179800"/>
            <a:ext cx="1498996" cy="2148757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ZER\Desktop\Книга\DSC0212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3529" y="188640"/>
            <a:ext cx="1711539" cy="2287247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UZER\Desktop\Книга\DSC02129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669888"/>
            <a:ext cx="1679054" cy="2232248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UZER\Desktop\Книга\DSC02122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1298" y="2304220"/>
            <a:ext cx="2402830" cy="3157931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UZER\Desktop\Книга\DSC02129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4630873"/>
            <a:ext cx="357190" cy="474872"/>
          </a:xfrm>
          <a:prstGeom prst="rect">
            <a:avLst/>
          </a:prstGeom>
          <a:noFill/>
          <a:ln w="254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UZER\Desktop\Книга\DSC02123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2964619"/>
            <a:ext cx="428628" cy="581808"/>
          </a:xfrm>
          <a:prstGeom prst="rect">
            <a:avLst/>
          </a:prstGeom>
          <a:noFill/>
          <a:ln w="254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UZER\Desktop\Книга\DSC02126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4357694"/>
            <a:ext cx="381534" cy="525085"/>
          </a:xfrm>
          <a:prstGeom prst="rect">
            <a:avLst/>
          </a:prstGeom>
          <a:noFill/>
          <a:ln w="254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UZER\Desktop\Книга\DSC02124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2928934"/>
            <a:ext cx="408410" cy="545786"/>
          </a:xfrm>
          <a:prstGeom prst="rect">
            <a:avLst/>
          </a:prstGeom>
          <a:noFill/>
          <a:ln w="254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UZER\Desktop\Книга\DSC02119.JP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4714876" y="3786190"/>
            <a:ext cx="357349" cy="477550"/>
          </a:xfrm>
          <a:prstGeom prst="rect">
            <a:avLst/>
          </a:prstGeom>
          <a:noFill/>
          <a:ln w="254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UZER\Desktop\Книга\DSC02131.JP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3786190"/>
            <a:ext cx="335077" cy="480321"/>
          </a:xfrm>
          <a:prstGeom prst="rect">
            <a:avLst/>
          </a:prstGeom>
          <a:noFill/>
          <a:ln w="254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75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436096" y="404664"/>
            <a:ext cx="3250704" cy="5400600"/>
          </a:xfrm>
          <a:solidFill>
            <a:srgbClr val="4BD0FF"/>
          </a:solidFill>
          <a:ln w="25400">
            <a:solidFill>
              <a:srgbClr val="FFFF00"/>
            </a:solidFill>
          </a:ln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Мой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маленький друг, известно ли тебе, что елочные игрушки самые терпеливые и самые дружные игрушки во всем игрушечном мире! Догадываешься  почему? Правильно! Целый год они мирно лежат в коробке и ждут своего часа, чтобы всего лишь несколько зимних  дней порадовать своих хозяев, украсив праздничную ель. У маленькой девочки Танюшки в шкафу, на верхней полке, в просторной коробке жили как раз такие игрушки. Игрушки рассказывали друг другу интересные истории, вспоминали прошедшие праздники, а когда приходил час выйти из убежища, они уступали дорогу самым маленьким и стареньким своим собратьям. 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UZER\Desktop\Книга\DSC0212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7"/>
            <a:ext cx="4392488" cy="6258593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77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260648"/>
            <a:ext cx="4032448" cy="6336704"/>
          </a:xfrm>
          <a:solidFill>
            <a:srgbClr val="4BD0FF"/>
          </a:solidFill>
          <a:ln w="25400">
            <a:solidFill>
              <a:srgbClr val="FFFF00"/>
            </a:solidFill>
          </a:ln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Приближались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долгожданные праздники Новый год и Рождество. Танюшкин папа  достал коробку с игрушками, поставил у окна пушистую небольшую ель и предложил девочке нарядить ее по-праздничному. Мама протянула дочери новую игрушку – на редкость красивую позолоченную пятиконечную звезду и попросила подыскать для нее место на елке. Танюшка очень обрадовалась поручению родителей. Ведь раньше мама и папа боялись, что Танюшка может разбить любимые всеми игрушки и пораниться. Теперь их дочке исполнилось полных пять лет, и она вполне могла самостоятельно справиться с поручением, поскольку у родителей накануне праздников накопилось множество неотложных дел. Танюшка решила украсить ель после того как посмотрит свой любимый мультфильм про Снежную королеву. Девочка открыла коробку, аккуратно положила туда новинку и отправилась в свою комнату.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ZER\Desktop\Книга\DSC0213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5276" y="404664"/>
            <a:ext cx="4418879" cy="5976664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869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292080" y="1052736"/>
            <a:ext cx="3394720" cy="5112568"/>
          </a:xfrm>
          <a:solidFill>
            <a:srgbClr val="4BD0FF"/>
          </a:solidFill>
          <a:ln w="254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Вся компания игрушек обрадовалась новой подружке. Они подошли к красавице и стали вежливо приветствовать ее. Старенький стеклянный шар, раскланявшись, первым выразил свое восхищение. Звезда же, нехотя взглянула в его сторону, ничего не ответила,  а, только, вздернув надменно брови, подумала: «Такому обшарпанному старику не место подле меня!» Она придирчиво осмотрела всю компанию. Все до одной игрушки показались недостойными ее красоты.</a:t>
            </a:r>
          </a:p>
        </p:txBody>
      </p:sp>
      <p:pic>
        <p:nvPicPr>
          <p:cNvPr id="3074" name="Picture 2" descr="C:\Users\UZER\Desktop\Книга\DSC021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752528" cy="6450954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77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3816424" cy="1728192"/>
          </a:xfrm>
          <a:solidFill>
            <a:srgbClr val="4BD0FF"/>
          </a:solidFill>
          <a:ln w="254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Что за странный петух с отколотым наполовину гребнем?! – возмущенно подумала гордячка.</a:t>
            </a:r>
          </a:p>
        </p:txBody>
      </p:sp>
      <p:pic>
        <p:nvPicPr>
          <p:cNvPr id="4098" name="Picture 2" descr="C:\Users\UZER\Desktop\Книга\DSC021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3" y="260648"/>
            <a:ext cx="4499687" cy="6192688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89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1268760"/>
            <a:ext cx="3466728" cy="1440160"/>
          </a:xfrm>
          <a:solidFill>
            <a:srgbClr val="4BD0FF"/>
          </a:solidFill>
          <a:ln w="254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– У этой  старой снежинки самый скучный узор в мире!</a:t>
            </a:r>
          </a:p>
        </p:txBody>
      </p:sp>
      <p:pic>
        <p:nvPicPr>
          <p:cNvPr id="5122" name="Picture 2" descr="C:\Users\UZER\Desktop\Книга\DSC0211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188640"/>
            <a:ext cx="4795617" cy="6408712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184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5949280"/>
            <a:ext cx="5832648" cy="792088"/>
          </a:xfrm>
          <a:solidFill>
            <a:srgbClr val="4BD0FF"/>
          </a:solidFill>
          <a:ln w="254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Сосулька совсем не хороша собой, у зайца глупый вид».</a:t>
            </a:r>
          </a:p>
        </p:txBody>
      </p:sp>
      <p:pic>
        <p:nvPicPr>
          <p:cNvPr id="6146" name="Picture 2" descr="C:\Users\UZER\Desktop\Книга\DSC0213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3960440" cy="5677149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ZER\Desktop\Книга\DSC0212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7404" y="116632"/>
            <a:ext cx="4248191" cy="5677149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8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6034682"/>
          </a:xfrm>
          <a:solidFill>
            <a:srgbClr val="4BD0FF"/>
          </a:solidFill>
          <a:ln w="25400">
            <a:solidFill>
              <a:srgbClr val="FFFF00"/>
            </a:solidFill>
          </a:ln>
        </p:spPr>
        <p:txBody>
          <a:bodyPr>
            <a:noAutofit/>
          </a:bodyPr>
          <a:lstStyle/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Гордячка пренебрежительно сморщила нос и громко объявила: «Вы здесь лишние, потому что старые, немодные, скучные. Отныне и навсегда я буду украшать праздники!» Звезда фыркнула, быстро выбралась из коробки и стала стремительно пробираться на самую вершину елки. Игрушки затаили дыхание, ведь это место было для особенной и любимой всеми Рождественской звезды, которую смастерил Танюшкин дедушка. Добравшись до самой макушки, звезда торжествующе взглянула вниз и сверкнула лучами. Тут у зазнайки внезапно закружилась голова и она, пошатнувшись, кубарем полетела с вершины на пол. Добрая тетушка ель подставляла свои пушистые ветви, пытаясь удержать несчастную, но все было напрасно. Звонко ударившись о паркет, звезда разбилась. Несколько лучей отлетели в сторону. Звезда лежала на полу и тихо плакала. </a:t>
            </a:r>
          </a:p>
        </p:txBody>
      </p:sp>
      <p:pic>
        <p:nvPicPr>
          <p:cNvPr id="7170" name="Picture 2" descr="C:\Users\UZER\Desktop\Книга\DSC021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8704" y="260648"/>
            <a:ext cx="4602358" cy="6048672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1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980728"/>
            <a:ext cx="3826768" cy="4594522"/>
          </a:xfrm>
          <a:solidFill>
            <a:srgbClr val="4BD0FF"/>
          </a:solidFill>
          <a:ln w="254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Услышав звон, Танюшка с родителями поспешила в зал. Увидев печальную картину, мама утешила дочку: «Не огорчайся. У тебя много игрушек которые помнят тебя совсем крошечной». Папа склеил звезду и предложил повесить ее на нижнюю ветвь. Получив урок, звезда была очень рада и такому месту. Она скромно раскачивалась на ветке, а когда хозяева легли спать, попросила прощения у всей дружной игрушечной  компании. Конечно же игрушки простили новую подружку. А она стала учиться у них добру, справедливости и уважению. 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UZER\Desktop\Книга\DSC021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188640"/>
            <a:ext cx="4658021" cy="6192688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76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615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«Поучительная история» </vt:lpstr>
      <vt:lpstr>       Мой маленький друг, известно ли тебе, что елочные игрушки самые терпеливые и самые дружные игрушки во всем игрушечном мире! Догадываешься  почему? Правильно! Целый год они мирно лежат в коробке и ждут своего часа, чтобы всего лишь несколько зимних  дней порадовать своих хозяев, украсив праздничную ель. У маленькой девочки Танюшки в шкафу, на верхней полке, в просторной коробке жили как раз такие игрушки. Игрушки рассказывали друг другу интересные истории, вспоминали прошедшие праздники, а когда приходил час выйти из убежища, они уступали дорогу самым маленьким и стареньким своим собратьям.  </vt:lpstr>
      <vt:lpstr>      Приближались долгожданные праздники Новый год и Рождество. Танюшкин папа  достал коробку с игрушками, поставил у окна пушистую небольшую ель и предложил девочке нарядить ее по-праздничному. Мама протянула дочери новую игрушку – на редкость красивую позолоченную пятиконечную звезду и попросила подыскать для нее место на елке. Танюшка очень обрадовалась поручению родителей. Ведь раньше мама и папа боялись, что Танюшка может разбить любимые всеми игрушки и пораниться. Теперь их дочке исполнилось полных пять лет, и она вполне могла самостоятельно справиться с поручением, поскольку у родителей накануне праздников накопилось множество неотложных дел. Танюшка решила украсить ель после того как посмотрит свой любимый мультфильм про Снежную королеву. Девочка открыла коробку, аккуратно положила туда новинку и отправилась в свою комнату. </vt:lpstr>
      <vt:lpstr>Вся компания игрушек обрадовалась новой подружке. Они подошли к красавице и стали вежливо приветствовать ее. Старенький стеклянный шар, раскланявшись, первым выразил свое восхищение. Звезда же, нехотя взглянула в его сторону, ничего не ответила,  а, только, вздернув надменно брови, подумала: «Такому обшарпанному старику не место подле меня!» Она придирчиво осмотрела всю компанию. Все до одной игрушки показались недостойными ее красоты.</vt:lpstr>
      <vt:lpstr>«Что за странный петух с отколотым наполовину гребнем?! – возмущенно подумала гордячка.</vt:lpstr>
      <vt:lpstr>– У этой  старой снежинки самый скучный узор в мире!</vt:lpstr>
      <vt:lpstr>Сосулька совсем не хороша собой, у зайца глупый вид».</vt:lpstr>
      <vt:lpstr>Гордячка пренебрежительно сморщила нос и громко объявила: «Вы здесь лишние, потому что старые, немодные, скучные. Отныне и навсегда я буду украшать праздники!» Звезда фыркнула, быстро выбралась из коробки и стала стремительно пробираться на самую вершину елки. Игрушки затаили дыхание, ведь это место было для особенной и любимой всеми Рождественской звезды, которую смастерил Танюшкин дедушка. Добравшись до самой макушки, звезда торжествующе взглянула вниз и сверкнула лучами. Тут у зазнайки внезапно закружилась голова и она, пошатнувшись, кубарем полетела с вершины на пол. Добрая тетушка ель подставляла свои пушистые ветви, пытаясь удержать несчастную, но все было напрасно. Звонко ударившись о паркет, звезда разбилась. Несколько лучей отлетели в сторону. Звезда лежала на полу и тихо плакала. </vt:lpstr>
      <vt:lpstr>Услышав звон, Танюшка с родителями поспешила в зал. Увидев печальную картину, мама утешила дочку: «Не огорчайся. У тебя много игрушек которые помнят тебя совсем крошечной». Папа склеил звезду и предложил повесить ее на нижнюю ветвь. Получив урок, звезда была очень рада и такому месту. Она скромно раскачивалась на ветке, а когда хозяева легли спать, попросила прощения у всей дружной игрушечной  компании. Конечно же игрушки простили новую подружку. А она стала учиться у них добру, справедливости и уважению.  </vt:lpstr>
      <vt:lpstr>Вот такая удивительная и поучительная история произошла с Танюшкиными игрушками.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Поучительная история</dc:title>
  <dc:creator>Жека</dc:creator>
  <cp:lastModifiedBy>user</cp:lastModifiedBy>
  <cp:revision>8</cp:revision>
  <dcterms:created xsi:type="dcterms:W3CDTF">2012-12-28T14:43:41Z</dcterms:created>
  <dcterms:modified xsi:type="dcterms:W3CDTF">2016-09-10T05:34:41Z</dcterms:modified>
</cp:coreProperties>
</file>