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06FA501-9099-4B02-AE26-45605B5BA2C6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</dgm:pt>
    <dgm:pt modelId="{E8C5421E-85B5-4473-A277-F973BF1D3943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ЯЗЫКИ</a:t>
          </a:r>
          <a:endParaRPr kumimoji="1" lang="ru-RU" altLang="ru-RU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endParaRPr>
        </a:p>
      </dgm:t>
    </dgm:pt>
    <dgm:pt modelId="{EA7FF096-3383-4676-969C-3FE11F9EA597}" type="parTrans" cxnId="{F9AF6539-67CB-4579-A621-0C5EDDB6DC88}">
      <dgm:prSet/>
      <dgm:spPr/>
    </dgm:pt>
    <dgm:pt modelId="{40CD87CE-731D-49DF-8B72-EE6C2272FD55}" type="sibTrans" cxnId="{F9AF6539-67CB-4579-A621-0C5EDDB6DC88}">
      <dgm:prSet/>
      <dgm:spPr/>
    </dgm:pt>
    <dgm:pt modelId="{3F386E08-C469-40A9-82C6-12DDE1C845A9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Естественные </a:t>
          </a:r>
          <a:endParaRPr kumimoji="1" lang="ru-RU" altLang="ru-RU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endParaRPr>
        </a:p>
      </dgm:t>
    </dgm:pt>
    <dgm:pt modelId="{12340092-9BA6-492B-8997-95B9C66D36D7}" type="parTrans" cxnId="{230C324D-6585-480B-8012-DB0A34C0634A}">
      <dgm:prSet/>
      <dgm:spPr/>
    </dgm:pt>
    <dgm:pt modelId="{6B19AB8C-4049-4D0E-B85D-F49A7BEA35A5}" type="sibTrans" cxnId="{230C324D-6585-480B-8012-DB0A34C0634A}">
      <dgm:prSet/>
      <dgm:spPr/>
    </dgm:pt>
    <dgm:pt modelId="{5542BE82-9343-4227-9F10-1573401ED433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Формальные</a:t>
          </a:r>
          <a:endParaRPr kumimoji="1" lang="ru-RU" altLang="ru-RU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endParaRPr>
        </a:p>
      </dgm:t>
    </dgm:pt>
    <dgm:pt modelId="{D1B0788C-F23E-44AB-880A-DB672F6EBA39}" type="parTrans" cxnId="{609F9A05-5850-44C5-AEC6-2A55CA77D699}">
      <dgm:prSet/>
      <dgm:spPr/>
    </dgm:pt>
    <dgm:pt modelId="{F6EA1F4F-2632-4F67-B3D5-314D2847B45A}" type="sibTrans" cxnId="{609F9A05-5850-44C5-AEC6-2A55CA77D699}">
      <dgm:prSet/>
      <dgm:spPr/>
    </dgm:pt>
    <dgm:pt modelId="{761FA069-C151-408B-B4B6-AE95EEAEB533}" type="pres">
      <dgm:prSet presAssocID="{D06FA501-9099-4B02-AE26-45605B5BA2C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9756943E-10CF-4BED-9F17-1C8DEF7F2ABF}" type="pres">
      <dgm:prSet presAssocID="{E8C5421E-85B5-4473-A277-F973BF1D3943}" presName="hierRoot1" presStyleCnt="0">
        <dgm:presLayoutVars>
          <dgm:hierBranch/>
        </dgm:presLayoutVars>
      </dgm:prSet>
      <dgm:spPr/>
    </dgm:pt>
    <dgm:pt modelId="{96404C92-A5F0-4553-916D-C188B815F5F5}" type="pres">
      <dgm:prSet presAssocID="{E8C5421E-85B5-4473-A277-F973BF1D3943}" presName="rootComposite1" presStyleCnt="0"/>
      <dgm:spPr/>
    </dgm:pt>
    <dgm:pt modelId="{5486B939-D44A-4D5E-B695-6B6299CE85BF}" type="pres">
      <dgm:prSet presAssocID="{E8C5421E-85B5-4473-A277-F973BF1D3943}" presName="rootText1" presStyleLbl="node0" presStyleIdx="0" presStyleCnt="1">
        <dgm:presLayoutVars>
          <dgm:chPref val="3"/>
        </dgm:presLayoutVars>
      </dgm:prSet>
      <dgm:spPr/>
    </dgm:pt>
    <dgm:pt modelId="{AA8FAF5A-CDC0-4EC3-9D8A-615CE9478C9B}" type="pres">
      <dgm:prSet presAssocID="{E8C5421E-85B5-4473-A277-F973BF1D3943}" presName="rootConnector1" presStyleLbl="node1" presStyleIdx="0" presStyleCnt="0"/>
      <dgm:spPr/>
    </dgm:pt>
    <dgm:pt modelId="{4A352FE3-6ABE-4984-8618-04919C1DC62C}" type="pres">
      <dgm:prSet presAssocID="{E8C5421E-85B5-4473-A277-F973BF1D3943}" presName="hierChild2" presStyleCnt="0"/>
      <dgm:spPr/>
    </dgm:pt>
    <dgm:pt modelId="{468B8CCE-9913-4776-99A6-1750D7063E9F}" type="pres">
      <dgm:prSet presAssocID="{12340092-9BA6-492B-8997-95B9C66D36D7}" presName="Name35" presStyleLbl="parChTrans1D2" presStyleIdx="0" presStyleCnt="2"/>
      <dgm:spPr/>
    </dgm:pt>
    <dgm:pt modelId="{1B79F1E1-1506-479A-8F37-83B352F921F1}" type="pres">
      <dgm:prSet presAssocID="{3F386E08-C469-40A9-82C6-12DDE1C845A9}" presName="hierRoot2" presStyleCnt="0">
        <dgm:presLayoutVars>
          <dgm:hierBranch/>
        </dgm:presLayoutVars>
      </dgm:prSet>
      <dgm:spPr/>
    </dgm:pt>
    <dgm:pt modelId="{BA3498F8-86AD-456F-A283-C2201E449225}" type="pres">
      <dgm:prSet presAssocID="{3F386E08-C469-40A9-82C6-12DDE1C845A9}" presName="rootComposite" presStyleCnt="0"/>
      <dgm:spPr/>
    </dgm:pt>
    <dgm:pt modelId="{FEE67390-50A4-483E-B277-6AC23626DE1D}" type="pres">
      <dgm:prSet presAssocID="{3F386E08-C469-40A9-82C6-12DDE1C845A9}" presName="rootText" presStyleLbl="node2" presStyleIdx="0" presStyleCnt="2">
        <dgm:presLayoutVars>
          <dgm:chPref val="3"/>
        </dgm:presLayoutVars>
      </dgm:prSet>
      <dgm:spPr/>
    </dgm:pt>
    <dgm:pt modelId="{57639FB8-22BA-4373-A208-46A57686E3D1}" type="pres">
      <dgm:prSet presAssocID="{3F386E08-C469-40A9-82C6-12DDE1C845A9}" presName="rootConnector" presStyleLbl="node2" presStyleIdx="0" presStyleCnt="2"/>
      <dgm:spPr/>
    </dgm:pt>
    <dgm:pt modelId="{FA1B472C-6694-412B-BD8E-7ABDFB155ABF}" type="pres">
      <dgm:prSet presAssocID="{3F386E08-C469-40A9-82C6-12DDE1C845A9}" presName="hierChild4" presStyleCnt="0"/>
      <dgm:spPr/>
    </dgm:pt>
    <dgm:pt modelId="{4870251C-F9A5-4BAC-BDEA-01BA88A5FD8A}" type="pres">
      <dgm:prSet presAssocID="{3F386E08-C469-40A9-82C6-12DDE1C845A9}" presName="hierChild5" presStyleCnt="0"/>
      <dgm:spPr/>
    </dgm:pt>
    <dgm:pt modelId="{7315331C-96C6-4C85-9CA4-CB2D03961094}" type="pres">
      <dgm:prSet presAssocID="{D1B0788C-F23E-44AB-880A-DB672F6EBA39}" presName="Name35" presStyleLbl="parChTrans1D2" presStyleIdx="1" presStyleCnt="2"/>
      <dgm:spPr/>
    </dgm:pt>
    <dgm:pt modelId="{5CB2362E-945F-4436-86D1-EE1EB3EE70FD}" type="pres">
      <dgm:prSet presAssocID="{5542BE82-9343-4227-9F10-1573401ED433}" presName="hierRoot2" presStyleCnt="0">
        <dgm:presLayoutVars>
          <dgm:hierBranch/>
        </dgm:presLayoutVars>
      </dgm:prSet>
      <dgm:spPr/>
    </dgm:pt>
    <dgm:pt modelId="{CB572C3D-DED7-4894-9F36-99CCD1058EC2}" type="pres">
      <dgm:prSet presAssocID="{5542BE82-9343-4227-9F10-1573401ED433}" presName="rootComposite" presStyleCnt="0"/>
      <dgm:spPr/>
    </dgm:pt>
    <dgm:pt modelId="{880521A7-6501-4B76-BEAE-AEFD0193167C}" type="pres">
      <dgm:prSet presAssocID="{5542BE82-9343-4227-9F10-1573401ED433}" presName="rootText" presStyleLbl="node2" presStyleIdx="1" presStyleCnt="2">
        <dgm:presLayoutVars>
          <dgm:chPref val="3"/>
        </dgm:presLayoutVars>
      </dgm:prSet>
      <dgm:spPr/>
    </dgm:pt>
    <dgm:pt modelId="{01DFAE0F-92C4-4217-B9C3-4981F8D2A0FB}" type="pres">
      <dgm:prSet presAssocID="{5542BE82-9343-4227-9F10-1573401ED433}" presName="rootConnector" presStyleLbl="node2" presStyleIdx="1" presStyleCnt="2"/>
      <dgm:spPr/>
    </dgm:pt>
    <dgm:pt modelId="{2D78C92A-2F3D-4920-980D-C65786A6E701}" type="pres">
      <dgm:prSet presAssocID="{5542BE82-9343-4227-9F10-1573401ED433}" presName="hierChild4" presStyleCnt="0"/>
      <dgm:spPr/>
    </dgm:pt>
    <dgm:pt modelId="{ECA0DC2F-956B-41FD-B419-2F1DD4751F63}" type="pres">
      <dgm:prSet presAssocID="{5542BE82-9343-4227-9F10-1573401ED433}" presName="hierChild5" presStyleCnt="0"/>
      <dgm:spPr/>
    </dgm:pt>
    <dgm:pt modelId="{1CB1BB94-6C3A-42D4-BDD9-6D6AE6A3F510}" type="pres">
      <dgm:prSet presAssocID="{E8C5421E-85B5-4473-A277-F973BF1D3943}" presName="hierChild3" presStyleCnt="0"/>
      <dgm:spPr/>
    </dgm:pt>
  </dgm:ptLst>
  <dgm:cxnLst>
    <dgm:cxn modelId="{C2E70AA6-6E42-4F38-B04D-471507FA3681}" type="presOf" srcId="{E8C5421E-85B5-4473-A277-F973BF1D3943}" destId="{5486B939-D44A-4D5E-B695-6B6299CE85BF}" srcOrd="0" destOrd="0" presId="urn:microsoft.com/office/officeart/2005/8/layout/orgChart1"/>
    <dgm:cxn modelId="{CAA1920E-E2A2-4A95-B60E-D4CA2007DAE9}" type="presOf" srcId="{12340092-9BA6-492B-8997-95B9C66D36D7}" destId="{468B8CCE-9913-4776-99A6-1750D7063E9F}" srcOrd="0" destOrd="0" presId="urn:microsoft.com/office/officeart/2005/8/layout/orgChart1"/>
    <dgm:cxn modelId="{F9AF6539-67CB-4579-A621-0C5EDDB6DC88}" srcId="{D06FA501-9099-4B02-AE26-45605B5BA2C6}" destId="{E8C5421E-85B5-4473-A277-F973BF1D3943}" srcOrd="0" destOrd="0" parTransId="{EA7FF096-3383-4676-969C-3FE11F9EA597}" sibTransId="{40CD87CE-731D-49DF-8B72-EE6C2272FD55}"/>
    <dgm:cxn modelId="{609F9A05-5850-44C5-AEC6-2A55CA77D699}" srcId="{E8C5421E-85B5-4473-A277-F973BF1D3943}" destId="{5542BE82-9343-4227-9F10-1573401ED433}" srcOrd="1" destOrd="0" parTransId="{D1B0788C-F23E-44AB-880A-DB672F6EBA39}" sibTransId="{F6EA1F4F-2632-4F67-B3D5-314D2847B45A}"/>
    <dgm:cxn modelId="{A4685AC8-654B-490E-85C6-8ACCB41F7D69}" type="presOf" srcId="{E8C5421E-85B5-4473-A277-F973BF1D3943}" destId="{AA8FAF5A-CDC0-4EC3-9D8A-615CE9478C9B}" srcOrd="1" destOrd="0" presId="urn:microsoft.com/office/officeart/2005/8/layout/orgChart1"/>
    <dgm:cxn modelId="{06B64AF9-D5FC-40F2-824C-FE635A02854F}" type="presOf" srcId="{3F386E08-C469-40A9-82C6-12DDE1C845A9}" destId="{57639FB8-22BA-4373-A208-46A57686E3D1}" srcOrd="1" destOrd="0" presId="urn:microsoft.com/office/officeart/2005/8/layout/orgChart1"/>
    <dgm:cxn modelId="{8FFE6523-A938-409A-9F1C-6BC835B8B0AE}" type="presOf" srcId="{D1B0788C-F23E-44AB-880A-DB672F6EBA39}" destId="{7315331C-96C6-4C85-9CA4-CB2D03961094}" srcOrd="0" destOrd="0" presId="urn:microsoft.com/office/officeart/2005/8/layout/orgChart1"/>
    <dgm:cxn modelId="{355B35F9-8C21-4413-A027-101DFA30DF97}" type="presOf" srcId="{5542BE82-9343-4227-9F10-1573401ED433}" destId="{880521A7-6501-4B76-BEAE-AEFD0193167C}" srcOrd="0" destOrd="0" presId="urn:microsoft.com/office/officeart/2005/8/layout/orgChart1"/>
    <dgm:cxn modelId="{61CDD213-6E28-4DB2-B96B-8AB5987AA271}" type="presOf" srcId="{D06FA501-9099-4B02-AE26-45605B5BA2C6}" destId="{761FA069-C151-408B-B4B6-AE95EEAEB533}" srcOrd="0" destOrd="0" presId="urn:microsoft.com/office/officeart/2005/8/layout/orgChart1"/>
    <dgm:cxn modelId="{230C324D-6585-480B-8012-DB0A34C0634A}" srcId="{E8C5421E-85B5-4473-A277-F973BF1D3943}" destId="{3F386E08-C469-40A9-82C6-12DDE1C845A9}" srcOrd="0" destOrd="0" parTransId="{12340092-9BA6-492B-8997-95B9C66D36D7}" sibTransId="{6B19AB8C-4049-4D0E-B85D-F49A7BEA35A5}"/>
    <dgm:cxn modelId="{7BF4E097-9D12-4006-81E0-CF4B5815AEAF}" type="presOf" srcId="{3F386E08-C469-40A9-82C6-12DDE1C845A9}" destId="{FEE67390-50A4-483E-B277-6AC23626DE1D}" srcOrd="0" destOrd="0" presId="urn:microsoft.com/office/officeart/2005/8/layout/orgChart1"/>
    <dgm:cxn modelId="{735B36C9-966D-40F8-B8AE-6D8B5E8B6077}" type="presOf" srcId="{5542BE82-9343-4227-9F10-1573401ED433}" destId="{01DFAE0F-92C4-4217-B9C3-4981F8D2A0FB}" srcOrd="1" destOrd="0" presId="urn:microsoft.com/office/officeart/2005/8/layout/orgChart1"/>
    <dgm:cxn modelId="{4F055542-A308-41BA-8036-143925D0AFFE}" type="presParOf" srcId="{761FA069-C151-408B-B4B6-AE95EEAEB533}" destId="{9756943E-10CF-4BED-9F17-1C8DEF7F2ABF}" srcOrd="0" destOrd="0" presId="urn:microsoft.com/office/officeart/2005/8/layout/orgChart1"/>
    <dgm:cxn modelId="{66F46453-9AFE-4860-8E92-5AB2DDE8CE24}" type="presParOf" srcId="{9756943E-10CF-4BED-9F17-1C8DEF7F2ABF}" destId="{96404C92-A5F0-4553-916D-C188B815F5F5}" srcOrd="0" destOrd="0" presId="urn:microsoft.com/office/officeart/2005/8/layout/orgChart1"/>
    <dgm:cxn modelId="{7E0805EA-53C7-4F3B-9E37-04695D445044}" type="presParOf" srcId="{96404C92-A5F0-4553-916D-C188B815F5F5}" destId="{5486B939-D44A-4D5E-B695-6B6299CE85BF}" srcOrd="0" destOrd="0" presId="urn:microsoft.com/office/officeart/2005/8/layout/orgChart1"/>
    <dgm:cxn modelId="{7DBDB519-1030-4449-90DA-2B08E28D8E57}" type="presParOf" srcId="{96404C92-A5F0-4553-916D-C188B815F5F5}" destId="{AA8FAF5A-CDC0-4EC3-9D8A-615CE9478C9B}" srcOrd="1" destOrd="0" presId="urn:microsoft.com/office/officeart/2005/8/layout/orgChart1"/>
    <dgm:cxn modelId="{6877562A-FBC9-4EB4-AC8F-A2B22E48E021}" type="presParOf" srcId="{9756943E-10CF-4BED-9F17-1C8DEF7F2ABF}" destId="{4A352FE3-6ABE-4984-8618-04919C1DC62C}" srcOrd="1" destOrd="0" presId="urn:microsoft.com/office/officeart/2005/8/layout/orgChart1"/>
    <dgm:cxn modelId="{4CA2FC90-7A1D-4A2E-AE67-C91395EC612C}" type="presParOf" srcId="{4A352FE3-6ABE-4984-8618-04919C1DC62C}" destId="{468B8CCE-9913-4776-99A6-1750D7063E9F}" srcOrd="0" destOrd="0" presId="urn:microsoft.com/office/officeart/2005/8/layout/orgChart1"/>
    <dgm:cxn modelId="{B8D8EDA3-6450-41FD-B76D-2F7AF6710700}" type="presParOf" srcId="{4A352FE3-6ABE-4984-8618-04919C1DC62C}" destId="{1B79F1E1-1506-479A-8F37-83B352F921F1}" srcOrd="1" destOrd="0" presId="urn:microsoft.com/office/officeart/2005/8/layout/orgChart1"/>
    <dgm:cxn modelId="{A6BF2170-8725-4C88-AA87-722839A4B5FC}" type="presParOf" srcId="{1B79F1E1-1506-479A-8F37-83B352F921F1}" destId="{BA3498F8-86AD-456F-A283-C2201E449225}" srcOrd="0" destOrd="0" presId="urn:microsoft.com/office/officeart/2005/8/layout/orgChart1"/>
    <dgm:cxn modelId="{FE67355F-50EC-4E4E-B3AF-54B7AB1E7F40}" type="presParOf" srcId="{BA3498F8-86AD-456F-A283-C2201E449225}" destId="{FEE67390-50A4-483E-B277-6AC23626DE1D}" srcOrd="0" destOrd="0" presId="urn:microsoft.com/office/officeart/2005/8/layout/orgChart1"/>
    <dgm:cxn modelId="{B8822A3C-CD1D-437D-B73F-C88F8B3B4E5F}" type="presParOf" srcId="{BA3498F8-86AD-456F-A283-C2201E449225}" destId="{57639FB8-22BA-4373-A208-46A57686E3D1}" srcOrd="1" destOrd="0" presId="urn:microsoft.com/office/officeart/2005/8/layout/orgChart1"/>
    <dgm:cxn modelId="{240B6CFB-DFB9-4FD1-BFD2-1E05F9E80447}" type="presParOf" srcId="{1B79F1E1-1506-479A-8F37-83B352F921F1}" destId="{FA1B472C-6694-412B-BD8E-7ABDFB155ABF}" srcOrd="1" destOrd="0" presId="urn:microsoft.com/office/officeart/2005/8/layout/orgChart1"/>
    <dgm:cxn modelId="{D28BB65B-1F77-42A9-BDBA-C09D81119F8B}" type="presParOf" srcId="{1B79F1E1-1506-479A-8F37-83B352F921F1}" destId="{4870251C-F9A5-4BAC-BDEA-01BA88A5FD8A}" srcOrd="2" destOrd="0" presId="urn:microsoft.com/office/officeart/2005/8/layout/orgChart1"/>
    <dgm:cxn modelId="{4149C10B-2CC8-49D5-B61F-9A76362CFDA8}" type="presParOf" srcId="{4A352FE3-6ABE-4984-8618-04919C1DC62C}" destId="{7315331C-96C6-4C85-9CA4-CB2D03961094}" srcOrd="2" destOrd="0" presId="urn:microsoft.com/office/officeart/2005/8/layout/orgChart1"/>
    <dgm:cxn modelId="{D0AB3326-4C90-4C7D-8128-C9C9E70B2CBF}" type="presParOf" srcId="{4A352FE3-6ABE-4984-8618-04919C1DC62C}" destId="{5CB2362E-945F-4436-86D1-EE1EB3EE70FD}" srcOrd="3" destOrd="0" presId="urn:microsoft.com/office/officeart/2005/8/layout/orgChart1"/>
    <dgm:cxn modelId="{1E14E59A-294A-4C87-A272-0C543492FADD}" type="presParOf" srcId="{5CB2362E-945F-4436-86D1-EE1EB3EE70FD}" destId="{CB572C3D-DED7-4894-9F36-99CCD1058EC2}" srcOrd="0" destOrd="0" presId="urn:microsoft.com/office/officeart/2005/8/layout/orgChart1"/>
    <dgm:cxn modelId="{987B18D1-781E-4E5C-B326-7CA533EAE41A}" type="presParOf" srcId="{CB572C3D-DED7-4894-9F36-99CCD1058EC2}" destId="{880521A7-6501-4B76-BEAE-AEFD0193167C}" srcOrd="0" destOrd="0" presId="urn:microsoft.com/office/officeart/2005/8/layout/orgChart1"/>
    <dgm:cxn modelId="{81FAEFB0-6006-4E79-96BE-33B04C3A193B}" type="presParOf" srcId="{CB572C3D-DED7-4894-9F36-99CCD1058EC2}" destId="{01DFAE0F-92C4-4217-B9C3-4981F8D2A0FB}" srcOrd="1" destOrd="0" presId="urn:microsoft.com/office/officeart/2005/8/layout/orgChart1"/>
    <dgm:cxn modelId="{586097B4-952C-422F-9D1B-4FA221B3B866}" type="presParOf" srcId="{5CB2362E-945F-4436-86D1-EE1EB3EE70FD}" destId="{2D78C92A-2F3D-4920-980D-C65786A6E701}" srcOrd="1" destOrd="0" presId="urn:microsoft.com/office/officeart/2005/8/layout/orgChart1"/>
    <dgm:cxn modelId="{739C59B7-2840-463C-8857-3CEE802E7310}" type="presParOf" srcId="{5CB2362E-945F-4436-86D1-EE1EB3EE70FD}" destId="{ECA0DC2F-956B-41FD-B419-2F1DD4751F63}" srcOrd="2" destOrd="0" presId="urn:microsoft.com/office/officeart/2005/8/layout/orgChart1"/>
    <dgm:cxn modelId="{5EA53D05-A5D9-49EC-B1B4-40A5597B1F1B}" type="presParOf" srcId="{9756943E-10CF-4BED-9F17-1C8DEF7F2ABF}" destId="{1CB1BB94-6C3A-42D4-BDD9-6D6AE6A3F51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80FBE51-F059-471B-A12B-8DD6CA2D6100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</dgm:pt>
    <dgm:pt modelId="{7B2AB7E1-BFBC-4B44-A625-6FDC11DFF25D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Цели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кодирования</a:t>
          </a:r>
          <a:endParaRPr kumimoji="1" lang="ru-RU" altLang="ru-RU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endParaRPr>
        </a:p>
      </dgm:t>
    </dgm:pt>
    <dgm:pt modelId="{30AE3E8C-329D-4FF8-A40D-4C01E2219665}" type="parTrans" cxnId="{5D5B4F5D-70D0-4309-B332-8BE5ABC9B8DF}">
      <dgm:prSet/>
      <dgm:spPr/>
    </dgm:pt>
    <dgm:pt modelId="{E8551395-26B2-4B28-AEE0-172FEC8A8BF8}" type="sibTrans" cxnId="{5D5B4F5D-70D0-4309-B332-8BE5ABC9B8DF}">
      <dgm:prSet/>
      <dgm:spPr/>
    </dgm:pt>
    <dgm:pt modelId="{E9195C1B-C8CB-4859-91AC-F95651A57D3B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Засекречивание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информации</a:t>
          </a:r>
          <a:endParaRPr kumimoji="1" lang="ru-RU" altLang="ru-RU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endParaRPr>
        </a:p>
      </dgm:t>
    </dgm:pt>
    <dgm:pt modelId="{D1142698-7676-4F18-ABC4-A52E4E487905}" type="parTrans" cxnId="{5D795594-9B26-4EDB-96FA-0DB3A5D8E562}">
      <dgm:prSet/>
      <dgm:spPr/>
    </dgm:pt>
    <dgm:pt modelId="{40BDC326-D47E-417C-A8CC-F7657A1CB7E0}" type="sibTrans" cxnId="{5D795594-9B26-4EDB-96FA-0DB3A5D8E562}">
      <dgm:prSet/>
      <dgm:spPr/>
    </dgm:pt>
    <dgm:pt modelId="{9DE4B7F2-610A-4C84-849E-8D85E8D533A0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Шифрование</a:t>
          </a:r>
          <a:endParaRPr kumimoji="1" lang="ru-RU" altLang="ru-RU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endParaRPr>
        </a:p>
      </dgm:t>
    </dgm:pt>
    <dgm:pt modelId="{BF0C4397-A268-4C77-8671-51304499E3CD}" type="parTrans" cxnId="{338B2F01-90B2-44B5-BD34-E9F538948F77}">
      <dgm:prSet/>
      <dgm:spPr/>
    </dgm:pt>
    <dgm:pt modelId="{CB13826D-F68F-482E-BE15-10E5BF182871}" type="sibTrans" cxnId="{338B2F01-90B2-44B5-BD34-E9F538948F77}">
      <dgm:prSet/>
      <dgm:spPr/>
    </dgm:pt>
    <dgm:pt modelId="{20E614F5-BD55-4806-8C08-E1B5A4DFCAFF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Быстрый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способ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записи</a:t>
          </a:r>
          <a:endParaRPr kumimoji="1" lang="ru-RU" altLang="ru-RU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endParaRPr>
        </a:p>
      </dgm:t>
    </dgm:pt>
    <dgm:pt modelId="{3A4E5ED1-A83F-4616-96D7-13460B977E76}" type="parTrans" cxnId="{6557C883-78F8-49EC-A6B6-9FA766287D1A}">
      <dgm:prSet/>
      <dgm:spPr/>
    </dgm:pt>
    <dgm:pt modelId="{DE397784-0609-404A-AA83-6E6AEB0F891E}" type="sibTrans" cxnId="{6557C883-78F8-49EC-A6B6-9FA766287D1A}">
      <dgm:prSet/>
      <dgm:spPr/>
    </dgm:pt>
    <dgm:pt modelId="{B4C886DF-2A2C-49A0-8A86-9BC94C05C3A9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Стенография </a:t>
          </a:r>
          <a:endParaRPr kumimoji="1" lang="ru-RU" altLang="ru-RU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endParaRPr>
        </a:p>
      </dgm:t>
    </dgm:pt>
    <dgm:pt modelId="{4D3463EF-B7DC-4B26-8D24-29A721ADC0B2}" type="parTrans" cxnId="{06B1A31F-CCCC-454E-851A-8425F9D6B9C9}">
      <dgm:prSet/>
      <dgm:spPr/>
    </dgm:pt>
    <dgm:pt modelId="{4815A2E5-21F2-49EF-914C-9F89ACA2D4DE}" type="sibTrans" cxnId="{06B1A31F-CCCC-454E-851A-8425F9D6B9C9}">
      <dgm:prSet/>
      <dgm:spPr/>
    </dgm:pt>
    <dgm:pt modelId="{4D34A48C-5C9E-45A4-833D-8AAEFAE8B7BF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Передача по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техническим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каналам связи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1" lang="ru-RU" altLang="ru-RU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endParaRPr>
        </a:p>
      </dgm:t>
    </dgm:pt>
    <dgm:pt modelId="{A6A748A1-ADEC-417A-BB13-BEB559831489}" type="parTrans" cxnId="{0922D61C-4618-4988-A6EE-8D09E0A77612}">
      <dgm:prSet/>
      <dgm:spPr/>
    </dgm:pt>
    <dgm:pt modelId="{B173402E-EB6B-4BD7-BAD4-A5ED6E17F4EB}" type="sibTrans" cxnId="{0922D61C-4618-4988-A6EE-8D09E0A77612}">
      <dgm:prSet/>
      <dgm:spPr/>
    </dgm:pt>
    <dgm:pt modelId="{45CB7C52-A43F-47C7-A5DD-B7171DBFEBD9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Телеграфный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код</a:t>
          </a:r>
          <a:endParaRPr kumimoji="1" lang="ru-RU" altLang="ru-RU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endParaRPr>
        </a:p>
      </dgm:t>
    </dgm:pt>
    <dgm:pt modelId="{920396CB-C0F5-46FE-ABFF-0A85A45F9F80}" type="parTrans" cxnId="{EA75B3AA-49C8-465E-9350-721B8F8033E0}">
      <dgm:prSet/>
      <dgm:spPr/>
    </dgm:pt>
    <dgm:pt modelId="{B5FAB8C0-2C59-43C5-A2CC-E5B937287028}" type="sibTrans" cxnId="{EA75B3AA-49C8-465E-9350-721B8F8033E0}">
      <dgm:prSet/>
      <dgm:spPr/>
    </dgm:pt>
    <dgm:pt modelId="{B362910C-9070-42CA-8D10-8B54C0C63B28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Выполнение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математических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вычислений</a:t>
          </a:r>
          <a:endParaRPr kumimoji="1" lang="ru-RU" altLang="ru-RU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endParaRPr>
        </a:p>
      </dgm:t>
    </dgm:pt>
    <dgm:pt modelId="{881D9116-527E-42C6-B03F-604AC0360E62}" type="parTrans" cxnId="{FBF23E88-7251-4882-B208-215D7523F6EC}">
      <dgm:prSet/>
      <dgm:spPr/>
    </dgm:pt>
    <dgm:pt modelId="{B66D41E7-16E6-4F62-9CF4-C309E2B32484}" type="sibTrans" cxnId="{FBF23E88-7251-4882-B208-215D7523F6EC}">
      <dgm:prSet/>
      <dgm:spPr/>
    </dgm:pt>
    <dgm:pt modelId="{F0A4496F-FA4E-4FB7-9E63-492650FCE7AF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Системы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счисления</a:t>
          </a:r>
          <a:endParaRPr kumimoji="1" lang="ru-RU" altLang="ru-RU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endParaRPr>
        </a:p>
      </dgm:t>
    </dgm:pt>
    <dgm:pt modelId="{216353DD-961B-4428-8D23-14F23B08CD53}" type="parTrans" cxnId="{2A5F3171-3079-4E85-9947-837B4FCD1AF0}">
      <dgm:prSet/>
      <dgm:spPr/>
    </dgm:pt>
    <dgm:pt modelId="{798A89B0-A2B5-400C-B86B-BA060CCADA58}" type="sibTrans" cxnId="{2A5F3171-3079-4E85-9947-837B4FCD1AF0}">
      <dgm:prSet/>
      <dgm:spPr/>
    </dgm:pt>
    <dgm:pt modelId="{1D2826B6-463F-4749-A9AA-82F6534283A9}" type="pres">
      <dgm:prSet presAssocID="{B80FBE51-F059-471B-A12B-8DD6CA2D610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9E690726-E7A3-46ED-9F97-A16203466CB9}" type="pres">
      <dgm:prSet presAssocID="{7B2AB7E1-BFBC-4B44-A625-6FDC11DFF25D}" presName="hierRoot1" presStyleCnt="0">
        <dgm:presLayoutVars>
          <dgm:hierBranch/>
        </dgm:presLayoutVars>
      </dgm:prSet>
      <dgm:spPr/>
    </dgm:pt>
    <dgm:pt modelId="{C85F5AE6-8EA5-4364-AD79-44F8631CA608}" type="pres">
      <dgm:prSet presAssocID="{7B2AB7E1-BFBC-4B44-A625-6FDC11DFF25D}" presName="rootComposite1" presStyleCnt="0"/>
      <dgm:spPr/>
    </dgm:pt>
    <dgm:pt modelId="{048E3BAE-34FF-48B9-832B-A74A83048470}" type="pres">
      <dgm:prSet presAssocID="{7B2AB7E1-BFBC-4B44-A625-6FDC11DFF25D}" presName="rootText1" presStyleLbl="node0" presStyleIdx="0" presStyleCnt="1">
        <dgm:presLayoutVars>
          <dgm:chPref val="3"/>
        </dgm:presLayoutVars>
      </dgm:prSet>
      <dgm:spPr/>
    </dgm:pt>
    <dgm:pt modelId="{A2127F8F-F19D-439E-B847-5EB662AFC9D2}" type="pres">
      <dgm:prSet presAssocID="{7B2AB7E1-BFBC-4B44-A625-6FDC11DFF25D}" presName="rootConnector1" presStyleLbl="node1" presStyleIdx="0" presStyleCnt="0"/>
      <dgm:spPr/>
    </dgm:pt>
    <dgm:pt modelId="{13AAEC06-FED4-467D-964C-F576F0980D5E}" type="pres">
      <dgm:prSet presAssocID="{7B2AB7E1-BFBC-4B44-A625-6FDC11DFF25D}" presName="hierChild2" presStyleCnt="0"/>
      <dgm:spPr/>
    </dgm:pt>
    <dgm:pt modelId="{273B165A-E28E-45E1-9BB2-286249CB7F78}" type="pres">
      <dgm:prSet presAssocID="{D1142698-7676-4F18-ABC4-A52E4E487905}" presName="Name35" presStyleLbl="parChTrans1D2" presStyleIdx="0" presStyleCnt="4"/>
      <dgm:spPr/>
    </dgm:pt>
    <dgm:pt modelId="{807B5ADD-E2AE-4B3F-B1F4-53A0A18215C1}" type="pres">
      <dgm:prSet presAssocID="{E9195C1B-C8CB-4859-91AC-F95651A57D3B}" presName="hierRoot2" presStyleCnt="0">
        <dgm:presLayoutVars>
          <dgm:hierBranch/>
        </dgm:presLayoutVars>
      </dgm:prSet>
      <dgm:spPr/>
    </dgm:pt>
    <dgm:pt modelId="{C749D88E-8DD7-455E-A1AF-8928D30FA541}" type="pres">
      <dgm:prSet presAssocID="{E9195C1B-C8CB-4859-91AC-F95651A57D3B}" presName="rootComposite" presStyleCnt="0"/>
      <dgm:spPr/>
    </dgm:pt>
    <dgm:pt modelId="{64210138-1507-46BA-9B3D-7EFB622AD2A2}" type="pres">
      <dgm:prSet presAssocID="{E9195C1B-C8CB-4859-91AC-F95651A57D3B}" presName="rootText" presStyleLbl="node2" presStyleIdx="0" presStyleCnt="4">
        <dgm:presLayoutVars>
          <dgm:chPref val="3"/>
        </dgm:presLayoutVars>
      </dgm:prSet>
      <dgm:spPr/>
    </dgm:pt>
    <dgm:pt modelId="{1DA24F44-2640-4E75-BBA0-EBF42135AE87}" type="pres">
      <dgm:prSet presAssocID="{E9195C1B-C8CB-4859-91AC-F95651A57D3B}" presName="rootConnector" presStyleLbl="node2" presStyleIdx="0" presStyleCnt="4"/>
      <dgm:spPr/>
    </dgm:pt>
    <dgm:pt modelId="{A97565B2-35E7-4A2A-841F-953025891FC1}" type="pres">
      <dgm:prSet presAssocID="{E9195C1B-C8CB-4859-91AC-F95651A57D3B}" presName="hierChild4" presStyleCnt="0"/>
      <dgm:spPr/>
    </dgm:pt>
    <dgm:pt modelId="{C8AE6BF5-63E8-4D46-B67C-0E3181B33A17}" type="pres">
      <dgm:prSet presAssocID="{BF0C4397-A268-4C77-8671-51304499E3CD}" presName="Name35" presStyleLbl="parChTrans1D3" presStyleIdx="0" presStyleCnt="4"/>
      <dgm:spPr/>
    </dgm:pt>
    <dgm:pt modelId="{3F41FA6A-F308-4D65-A12B-129006FE039E}" type="pres">
      <dgm:prSet presAssocID="{9DE4B7F2-610A-4C84-849E-8D85E8D533A0}" presName="hierRoot2" presStyleCnt="0">
        <dgm:presLayoutVars>
          <dgm:hierBranch val="r"/>
        </dgm:presLayoutVars>
      </dgm:prSet>
      <dgm:spPr/>
    </dgm:pt>
    <dgm:pt modelId="{B4C2FDD6-1ECD-4EA6-930A-1A6D645846A8}" type="pres">
      <dgm:prSet presAssocID="{9DE4B7F2-610A-4C84-849E-8D85E8D533A0}" presName="rootComposite" presStyleCnt="0"/>
      <dgm:spPr/>
    </dgm:pt>
    <dgm:pt modelId="{2542437F-8973-4182-AFD0-64FF53245007}" type="pres">
      <dgm:prSet presAssocID="{9DE4B7F2-610A-4C84-849E-8D85E8D533A0}" presName="rootText" presStyleLbl="node3" presStyleIdx="0" presStyleCnt="4">
        <dgm:presLayoutVars>
          <dgm:chPref val="3"/>
        </dgm:presLayoutVars>
      </dgm:prSet>
      <dgm:spPr/>
    </dgm:pt>
    <dgm:pt modelId="{FF8943C8-D313-478A-A787-03A8AA2DD6DA}" type="pres">
      <dgm:prSet presAssocID="{9DE4B7F2-610A-4C84-849E-8D85E8D533A0}" presName="rootConnector" presStyleLbl="node3" presStyleIdx="0" presStyleCnt="4"/>
      <dgm:spPr/>
    </dgm:pt>
    <dgm:pt modelId="{E2E47451-FD9C-470F-BDC3-B1C53820C0C9}" type="pres">
      <dgm:prSet presAssocID="{9DE4B7F2-610A-4C84-849E-8D85E8D533A0}" presName="hierChild4" presStyleCnt="0"/>
      <dgm:spPr/>
    </dgm:pt>
    <dgm:pt modelId="{60CEB93D-E565-49B0-BAB9-894EA1D342AF}" type="pres">
      <dgm:prSet presAssocID="{9DE4B7F2-610A-4C84-849E-8D85E8D533A0}" presName="hierChild5" presStyleCnt="0"/>
      <dgm:spPr/>
    </dgm:pt>
    <dgm:pt modelId="{9E83C173-D52B-4545-ACF6-80E8E8A21D62}" type="pres">
      <dgm:prSet presAssocID="{E9195C1B-C8CB-4859-91AC-F95651A57D3B}" presName="hierChild5" presStyleCnt="0"/>
      <dgm:spPr/>
    </dgm:pt>
    <dgm:pt modelId="{6821B61D-A664-4AB3-8E63-461F9FB3F338}" type="pres">
      <dgm:prSet presAssocID="{3A4E5ED1-A83F-4616-96D7-13460B977E76}" presName="Name35" presStyleLbl="parChTrans1D2" presStyleIdx="1" presStyleCnt="4"/>
      <dgm:spPr/>
    </dgm:pt>
    <dgm:pt modelId="{9FD5896F-0E1D-499F-BEDA-4003A7D03710}" type="pres">
      <dgm:prSet presAssocID="{20E614F5-BD55-4806-8C08-E1B5A4DFCAFF}" presName="hierRoot2" presStyleCnt="0">
        <dgm:presLayoutVars>
          <dgm:hierBranch/>
        </dgm:presLayoutVars>
      </dgm:prSet>
      <dgm:spPr/>
    </dgm:pt>
    <dgm:pt modelId="{5509B3C8-08C5-414C-9D83-164C057362BE}" type="pres">
      <dgm:prSet presAssocID="{20E614F5-BD55-4806-8C08-E1B5A4DFCAFF}" presName="rootComposite" presStyleCnt="0"/>
      <dgm:spPr/>
    </dgm:pt>
    <dgm:pt modelId="{C888D524-D348-4FF3-B25D-920A846FE50B}" type="pres">
      <dgm:prSet presAssocID="{20E614F5-BD55-4806-8C08-E1B5A4DFCAFF}" presName="rootText" presStyleLbl="node2" presStyleIdx="1" presStyleCnt="4">
        <dgm:presLayoutVars>
          <dgm:chPref val="3"/>
        </dgm:presLayoutVars>
      </dgm:prSet>
      <dgm:spPr/>
    </dgm:pt>
    <dgm:pt modelId="{C1706A72-8A57-4F98-A538-59848F2F3B45}" type="pres">
      <dgm:prSet presAssocID="{20E614F5-BD55-4806-8C08-E1B5A4DFCAFF}" presName="rootConnector" presStyleLbl="node2" presStyleIdx="1" presStyleCnt="4"/>
      <dgm:spPr/>
    </dgm:pt>
    <dgm:pt modelId="{32F89829-7573-4B1C-986A-68A1CD1FA091}" type="pres">
      <dgm:prSet presAssocID="{20E614F5-BD55-4806-8C08-E1B5A4DFCAFF}" presName="hierChild4" presStyleCnt="0"/>
      <dgm:spPr/>
    </dgm:pt>
    <dgm:pt modelId="{D7F3822A-C2C4-47CE-B63B-73B3E51107DC}" type="pres">
      <dgm:prSet presAssocID="{4D3463EF-B7DC-4B26-8D24-29A721ADC0B2}" presName="Name35" presStyleLbl="parChTrans1D3" presStyleIdx="1" presStyleCnt="4"/>
      <dgm:spPr/>
    </dgm:pt>
    <dgm:pt modelId="{6894DD47-BA6F-4CC6-BB6D-F52F49E9B66F}" type="pres">
      <dgm:prSet presAssocID="{B4C886DF-2A2C-49A0-8A86-9BC94C05C3A9}" presName="hierRoot2" presStyleCnt="0">
        <dgm:presLayoutVars>
          <dgm:hierBranch val="r"/>
        </dgm:presLayoutVars>
      </dgm:prSet>
      <dgm:spPr/>
    </dgm:pt>
    <dgm:pt modelId="{63E3413D-DEE9-4FF0-BD30-95AB0534FC32}" type="pres">
      <dgm:prSet presAssocID="{B4C886DF-2A2C-49A0-8A86-9BC94C05C3A9}" presName="rootComposite" presStyleCnt="0"/>
      <dgm:spPr/>
    </dgm:pt>
    <dgm:pt modelId="{10BFEBE8-AB74-487B-8DB9-DD99C8F28400}" type="pres">
      <dgm:prSet presAssocID="{B4C886DF-2A2C-49A0-8A86-9BC94C05C3A9}" presName="rootText" presStyleLbl="node3" presStyleIdx="1" presStyleCnt="4">
        <dgm:presLayoutVars>
          <dgm:chPref val="3"/>
        </dgm:presLayoutVars>
      </dgm:prSet>
      <dgm:spPr/>
    </dgm:pt>
    <dgm:pt modelId="{EA36920F-3499-4E87-9EC6-768759AE1ED2}" type="pres">
      <dgm:prSet presAssocID="{B4C886DF-2A2C-49A0-8A86-9BC94C05C3A9}" presName="rootConnector" presStyleLbl="node3" presStyleIdx="1" presStyleCnt="4"/>
      <dgm:spPr/>
    </dgm:pt>
    <dgm:pt modelId="{51672DA8-FFA0-4821-9BD8-84D5C0BEE152}" type="pres">
      <dgm:prSet presAssocID="{B4C886DF-2A2C-49A0-8A86-9BC94C05C3A9}" presName="hierChild4" presStyleCnt="0"/>
      <dgm:spPr/>
    </dgm:pt>
    <dgm:pt modelId="{F4810B98-AD12-4BDA-95AE-66594B796107}" type="pres">
      <dgm:prSet presAssocID="{B4C886DF-2A2C-49A0-8A86-9BC94C05C3A9}" presName="hierChild5" presStyleCnt="0"/>
      <dgm:spPr/>
    </dgm:pt>
    <dgm:pt modelId="{BCB0B1BD-C2F6-43AB-9CC9-A09ECC041D6D}" type="pres">
      <dgm:prSet presAssocID="{20E614F5-BD55-4806-8C08-E1B5A4DFCAFF}" presName="hierChild5" presStyleCnt="0"/>
      <dgm:spPr/>
    </dgm:pt>
    <dgm:pt modelId="{64850FAF-E270-4368-B7E2-C4F151BD2BE6}" type="pres">
      <dgm:prSet presAssocID="{A6A748A1-ADEC-417A-BB13-BEB559831489}" presName="Name35" presStyleLbl="parChTrans1D2" presStyleIdx="2" presStyleCnt="4"/>
      <dgm:spPr/>
    </dgm:pt>
    <dgm:pt modelId="{94EB61A2-5FB9-4417-BE10-29CD28EBA5A2}" type="pres">
      <dgm:prSet presAssocID="{4D34A48C-5C9E-45A4-833D-8AAEFAE8B7BF}" presName="hierRoot2" presStyleCnt="0">
        <dgm:presLayoutVars>
          <dgm:hierBranch/>
        </dgm:presLayoutVars>
      </dgm:prSet>
      <dgm:spPr/>
    </dgm:pt>
    <dgm:pt modelId="{23C78546-6F36-4891-A037-BF208351F091}" type="pres">
      <dgm:prSet presAssocID="{4D34A48C-5C9E-45A4-833D-8AAEFAE8B7BF}" presName="rootComposite" presStyleCnt="0"/>
      <dgm:spPr/>
    </dgm:pt>
    <dgm:pt modelId="{971B98B4-71D4-4B01-8DB1-779241FA6A3B}" type="pres">
      <dgm:prSet presAssocID="{4D34A48C-5C9E-45A4-833D-8AAEFAE8B7BF}" presName="rootText" presStyleLbl="node2" presStyleIdx="2" presStyleCnt="4">
        <dgm:presLayoutVars>
          <dgm:chPref val="3"/>
        </dgm:presLayoutVars>
      </dgm:prSet>
      <dgm:spPr/>
    </dgm:pt>
    <dgm:pt modelId="{49D89392-4ADE-49C7-86B8-5457B6008B85}" type="pres">
      <dgm:prSet presAssocID="{4D34A48C-5C9E-45A4-833D-8AAEFAE8B7BF}" presName="rootConnector" presStyleLbl="node2" presStyleIdx="2" presStyleCnt="4"/>
      <dgm:spPr/>
    </dgm:pt>
    <dgm:pt modelId="{A9C72445-C413-4805-82D8-5AF5A788E992}" type="pres">
      <dgm:prSet presAssocID="{4D34A48C-5C9E-45A4-833D-8AAEFAE8B7BF}" presName="hierChild4" presStyleCnt="0"/>
      <dgm:spPr/>
    </dgm:pt>
    <dgm:pt modelId="{2DA39B55-C3AE-421A-A8EA-5610A27E1049}" type="pres">
      <dgm:prSet presAssocID="{920396CB-C0F5-46FE-ABFF-0A85A45F9F80}" presName="Name35" presStyleLbl="parChTrans1D3" presStyleIdx="2" presStyleCnt="4"/>
      <dgm:spPr/>
    </dgm:pt>
    <dgm:pt modelId="{24A70879-F3D8-40FF-B366-6EECEC357B2F}" type="pres">
      <dgm:prSet presAssocID="{45CB7C52-A43F-47C7-A5DD-B7171DBFEBD9}" presName="hierRoot2" presStyleCnt="0">
        <dgm:presLayoutVars>
          <dgm:hierBranch val="r"/>
        </dgm:presLayoutVars>
      </dgm:prSet>
      <dgm:spPr/>
    </dgm:pt>
    <dgm:pt modelId="{5894D7A0-D6A8-42E6-A8B2-BEA76EA08124}" type="pres">
      <dgm:prSet presAssocID="{45CB7C52-A43F-47C7-A5DD-B7171DBFEBD9}" presName="rootComposite" presStyleCnt="0"/>
      <dgm:spPr/>
    </dgm:pt>
    <dgm:pt modelId="{FD03A946-F437-45FB-B9F9-A46F782AE884}" type="pres">
      <dgm:prSet presAssocID="{45CB7C52-A43F-47C7-A5DD-B7171DBFEBD9}" presName="rootText" presStyleLbl="node3" presStyleIdx="2" presStyleCnt="4">
        <dgm:presLayoutVars>
          <dgm:chPref val="3"/>
        </dgm:presLayoutVars>
      </dgm:prSet>
      <dgm:spPr/>
    </dgm:pt>
    <dgm:pt modelId="{34ECAB93-89E0-40F8-9A14-0CEFA475C20D}" type="pres">
      <dgm:prSet presAssocID="{45CB7C52-A43F-47C7-A5DD-B7171DBFEBD9}" presName="rootConnector" presStyleLbl="node3" presStyleIdx="2" presStyleCnt="4"/>
      <dgm:spPr/>
    </dgm:pt>
    <dgm:pt modelId="{D7D2E95B-C003-4832-BF43-4F9F2841F8B1}" type="pres">
      <dgm:prSet presAssocID="{45CB7C52-A43F-47C7-A5DD-B7171DBFEBD9}" presName="hierChild4" presStyleCnt="0"/>
      <dgm:spPr/>
    </dgm:pt>
    <dgm:pt modelId="{41729716-5E71-45F0-B584-294B92CC7222}" type="pres">
      <dgm:prSet presAssocID="{45CB7C52-A43F-47C7-A5DD-B7171DBFEBD9}" presName="hierChild5" presStyleCnt="0"/>
      <dgm:spPr/>
    </dgm:pt>
    <dgm:pt modelId="{7E807D35-70C9-487C-B361-92E343F73478}" type="pres">
      <dgm:prSet presAssocID="{4D34A48C-5C9E-45A4-833D-8AAEFAE8B7BF}" presName="hierChild5" presStyleCnt="0"/>
      <dgm:spPr/>
    </dgm:pt>
    <dgm:pt modelId="{498549FC-0577-4604-9833-213B34EC01ED}" type="pres">
      <dgm:prSet presAssocID="{881D9116-527E-42C6-B03F-604AC0360E62}" presName="Name35" presStyleLbl="parChTrans1D2" presStyleIdx="3" presStyleCnt="4"/>
      <dgm:spPr/>
    </dgm:pt>
    <dgm:pt modelId="{F95BDAB1-5C11-4D76-BEE3-C745E3673953}" type="pres">
      <dgm:prSet presAssocID="{B362910C-9070-42CA-8D10-8B54C0C63B28}" presName="hierRoot2" presStyleCnt="0">
        <dgm:presLayoutVars>
          <dgm:hierBranch/>
        </dgm:presLayoutVars>
      </dgm:prSet>
      <dgm:spPr/>
    </dgm:pt>
    <dgm:pt modelId="{47AB7433-744D-46B5-A97C-E6661CBA384A}" type="pres">
      <dgm:prSet presAssocID="{B362910C-9070-42CA-8D10-8B54C0C63B28}" presName="rootComposite" presStyleCnt="0"/>
      <dgm:spPr/>
    </dgm:pt>
    <dgm:pt modelId="{0711F00A-A67F-4868-BE37-3F638CFCDA8B}" type="pres">
      <dgm:prSet presAssocID="{B362910C-9070-42CA-8D10-8B54C0C63B28}" presName="rootText" presStyleLbl="node2" presStyleIdx="3" presStyleCnt="4">
        <dgm:presLayoutVars>
          <dgm:chPref val="3"/>
        </dgm:presLayoutVars>
      </dgm:prSet>
      <dgm:spPr/>
    </dgm:pt>
    <dgm:pt modelId="{AA351649-3E36-497C-8D9D-69588ECC0FA2}" type="pres">
      <dgm:prSet presAssocID="{B362910C-9070-42CA-8D10-8B54C0C63B28}" presName="rootConnector" presStyleLbl="node2" presStyleIdx="3" presStyleCnt="4"/>
      <dgm:spPr/>
    </dgm:pt>
    <dgm:pt modelId="{73F103A3-4B4B-4906-8595-CC7A2F8F7437}" type="pres">
      <dgm:prSet presAssocID="{B362910C-9070-42CA-8D10-8B54C0C63B28}" presName="hierChild4" presStyleCnt="0"/>
      <dgm:spPr/>
    </dgm:pt>
    <dgm:pt modelId="{5953C338-3596-4DEF-8C85-0C0FA35AFED3}" type="pres">
      <dgm:prSet presAssocID="{216353DD-961B-4428-8D23-14F23B08CD53}" presName="Name35" presStyleLbl="parChTrans1D3" presStyleIdx="3" presStyleCnt="4"/>
      <dgm:spPr/>
    </dgm:pt>
    <dgm:pt modelId="{55A0CF04-8F23-4453-B925-8327108C7B1F}" type="pres">
      <dgm:prSet presAssocID="{F0A4496F-FA4E-4FB7-9E63-492650FCE7AF}" presName="hierRoot2" presStyleCnt="0">
        <dgm:presLayoutVars>
          <dgm:hierBranch val="r"/>
        </dgm:presLayoutVars>
      </dgm:prSet>
      <dgm:spPr/>
    </dgm:pt>
    <dgm:pt modelId="{0E7F5F37-038D-451B-9D07-E856EFCF841E}" type="pres">
      <dgm:prSet presAssocID="{F0A4496F-FA4E-4FB7-9E63-492650FCE7AF}" presName="rootComposite" presStyleCnt="0"/>
      <dgm:spPr/>
    </dgm:pt>
    <dgm:pt modelId="{6B81F137-9925-4EAB-AF47-61F73C0D77AF}" type="pres">
      <dgm:prSet presAssocID="{F0A4496F-FA4E-4FB7-9E63-492650FCE7AF}" presName="rootText" presStyleLbl="node3" presStyleIdx="3" presStyleCnt="4">
        <dgm:presLayoutVars>
          <dgm:chPref val="3"/>
        </dgm:presLayoutVars>
      </dgm:prSet>
      <dgm:spPr/>
    </dgm:pt>
    <dgm:pt modelId="{9B948186-4FF5-456D-8E35-C4708FF2BB06}" type="pres">
      <dgm:prSet presAssocID="{F0A4496F-FA4E-4FB7-9E63-492650FCE7AF}" presName="rootConnector" presStyleLbl="node3" presStyleIdx="3" presStyleCnt="4"/>
      <dgm:spPr/>
    </dgm:pt>
    <dgm:pt modelId="{BD2235C2-74D1-4CA3-8CEE-6AE2137A9555}" type="pres">
      <dgm:prSet presAssocID="{F0A4496F-FA4E-4FB7-9E63-492650FCE7AF}" presName="hierChild4" presStyleCnt="0"/>
      <dgm:spPr/>
    </dgm:pt>
    <dgm:pt modelId="{8708BD49-4A23-438B-B502-3215877AD557}" type="pres">
      <dgm:prSet presAssocID="{F0A4496F-FA4E-4FB7-9E63-492650FCE7AF}" presName="hierChild5" presStyleCnt="0"/>
      <dgm:spPr/>
    </dgm:pt>
    <dgm:pt modelId="{A8A4B91B-48DB-4E00-B81D-9AD226BA361C}" type="pres">
      <dgm:prSet presAssocID="{B362910C-9070-42CA-8D10-8B54C0C63B28}" presName="hierChild5" presStyleCnt="0"/>
      <dgm:spPr/>
    </dgm:pt>
    <dgm:pt modelId="{96824D19-FB3B-4428-AE4F-B68ACF878D72}" type="pres">
      <dgm:prSet presAssocID="{7B2AB7E1-BFBC-4B44-A625-6FDC11DFF25D}" presName="hierChild3" presStyleCnt="0"/>
      <dgm:spPr/>
    </dgm:pt>
  </dgm:ptLst>
  <dgm:cxnLst>
    <dgm:cxn modelId="{DAC7C9D7-F1C2-4E11-AA65-F85E6B0B093B}" type="presOf" srcId="{A6A748A1-ADEC-417A-BB13-BEB559831489}" destId="{64850FAF-E270-4368-B7E2-C4F151BD2BE6}" srcOrd="0" destOrd="0" presId="urn:microsoft.com/office/officeart/2005/8/layout/orgChart1"/>
    <dgm:cxn modelId="{5D795594-9B26-4EDB-96FA-0DB3A5D8E562}" srcId="{7B2AB7E1-BFBC-4B44-A625-6FDC11DFF25D}" destId="{E9195C1B-C8CB-4859-91AC-F95651A57D3B}" srcOrd="0" destOrd="0" parTransId="{D1142698-7676-4F18-ABC4-A52E4E487905}" sibTransId="{40BDC326-D47E-417C-A8CC-F7657A1CB7E0}"/>
    <dgm:cxn modelId="{5D5B4F5D-70D0-4309-B332-8BE5ABC9B8DF}" srcId="{B80FBE51-F059-471B-A12B-8DD6CA2D6100}" destId="{7B2AB7E1-BFBC-4B44-A625-6FDC11DFF25D}" srcOrd="0" destOrd="0" parTransId="{30AE3E8C-329D-4FF8-A40D-4C01E2219665}" sibTransId="{E8551395-26B2-4B28-AEE0-172FEC8A8BF8}"/>
    <dgm:cxn modelId="{C85265F7-29F9-47C5-9D71-03AD1345532A}" type="presOf" srcId="{20E614F5-BD55-4806-8C08-E1B5A4DFCAFF}" destId="{C1706A72-8A57-4F98-A538-59848F2F3B45}" srcOrd="1" destOrd="0" presId="urn:microsoft.com/office/officeart/2005/8/layout/orgChart1"/>
    <dgm:cxn modelId="{551D3C7A-5EDC-4CE0-BFBC-96045BDBD0CB}" type="presOf" srcId="{920396CB-C0F5-46FE-ABFF-0A85A45F9F80}" destId="{2DA39B55-C3AE-421A-A8EA-5610A27E1049}" srcOrd="0" destOrd="0" presId="urn:microsoft.com/office/officeart/2005/8/layout/orgChart1"/>
    <dgm:cxn modelId="{D795971A-3384-4848-8879-B47C365F83D6}" type="presOf" srcId="{881D9116-527E-42C6-B03F-604AC0360E62}" destId="{498549FC-0577-4604-9833-213B34EC01ED}" srcOrd="0" destOrd="0" presId="urn:microsoft.com/office/officeart/2005/8/layout/orgChart1"/>
    <dgm:cxn modelId="{5E514E17-12BB-45D2-939A-9DC12949B73F}" type="presOf" srcId="{45CB7C52-A43F-47C7-A5DD-B7171DBFEBD9}" destId="{34ECAB93-89E0-40F8-9A14-0CEFA475C20D}" srcOrd="1" destOrd="0" presId="urn:microsoft.com/office/officeart/2005/8/layout/orgChart1"/>
    <dgm:cxn modelId="{6ECE1168-7CB2-490E-9997-F8D924E05F44}" type="presOf" srcId="{B362910C-9070-42CA-8D10-8B54C0C63B28}" destId="{0711F00A-A67F-4868-BE37-3F638CFCDA8B}" srcOrd="0" destOrd="0" presId="urn:microsoft.com/office/officeart/2005/8/layout/orgChart1"/>
    <dgm:cxn modelId="{03F4F838-F1CA-4910-8088-974AB12C7264}" type="presOf" srcId="{9DE4B7F2-610A-4C84-849E-8D85E8D533A0}" destId="{FF8943C8-D313-478A-A787-03A8AA2DD6DA}" srcOrd="1" destOrd="0" presId="urn:microsoft.com/office/officeart/2005/8/layout/orgChart1"/>
    <dgm:cxn modelId="{06B1A31F-CCCC-454E-851A-8425F9D6B9C9}" srcId="{20E614F5-BD55-4806-8C08-E1B5A4DFCAFF}" destId="{B4C886DF-2A2C-49A0-8A86-9BC94C05C3A9}" srcOrd="0" destOrd="0" parTransId="{4D3463EF-B7DC-4B26-8D24-29A721ADC0B2}" sibTransId="{4815A2E5-21F2-49EF-914C-9F89ACA2D4DE}"/>
    <dgm:cxn modelId="{9551BFAF-33C1-41A2-A029-2AEBCBD12829}" type="presOf" srcId="{E9195C1B-C8CB-4859-91AC-F95651A57D3B}" destId="{64210138-1507-46BA-9B3D-7EFB622AD2A2}" srcOrd="0" destOrd="0" presId="urn:microsoft.com/office/officeart/2005/8/layout/orgChart1"/>
    <dgm:cxn modelId="{FBF23E88-7251-4882-B208-215D7523F6EC}" srcId="{7B2AB7E1-BFBC-4B44-A625-6FDC11DFF25D}" destId="{B362910C-9070-42CA-8D10-8B54C0C63B28}" srcOrd="3" destOrd="0" parTransId="{881D9116-527E-42C6-B03F-604AC0360E62}" sibTransId="{B66D41E7-16E6-4F62-9CF4-C309E2B32484}"/>
    <dgm:cxn modelId="{CFFE71E1-9290-4B7D-B9FF-97149FEAC02E}" type="presOf" srcId="{D1142698-7676-4F18-ABC4-A52E4E487905}" destId="{273B165A-E28E-45E1-9BB2-286249CB7F78}" srcOrd="0" destOrd="0" presId="urn:microsoft.com/office/officeart/2005/8/layout/orgChart1"/>
    <dgm:cxn modelId="{35C16326-5D99-4D98-B588-7B456277A421}" type="presOf" srcId="{45CB7C52-A43F-47C7-A5DD-B7171DBFEBD9}" destId="{FD03A946-F437-45FB-B9F9-A46F782AE884}" srcOrd="0" destOrd="0" presId="urn:microsoft.com/office/officeart/2005/8/layout/orgChart1"/>
    <dgm:cxn modelId="{83F6CDD1-F9DF-4414-82E3-1CF181BABC30}" type="presOf" srcId="{F0A4496F-FA4E-4FB7-9E63-492650FCE7AF}" destId="{9B948186-4FF5-456D-8E35-C4708FF2BB06}" srcOrd="1" destOrd="0" presId="urn:microsoft.com/office/officeart/2005/8/layout/orgChart1"/>
    <dgm:cxn modelId="{99C00A12-0EC1-49CD-8CC0-D4A69D2CDAF9}" type="presOf" srcId="{4D34A48C-5C9E-45A4-833D-8AAEFAE8B7BF}" destId="{49D89392-4ADE-49C7-86B8-5457B6008B85}" srcOrd="1" destOrd="0" presId="urn:microsoft.com/office/officeart/2005/8/layout/orgChart1"/>
    <dgm:cxn modelId="{64897224-FD50-456F-A18C-A5B929D457E4}" type="presOf" srcId="{B80FBE51-F059-471B-A12B-8DD6CA2D6100}" destId="{1D2826B6-463F-4749-A9AA-82F6534283A9}" srcOrd="0" destOrd="0" presId="urn:microsoft.com/office/officeart/2005/8/layout/orgChart1"/>
    <dgm:cxn modelId="{F53A4204-7A77-4EC1-B609-4302C0D85C8B}" type="presOf" srcId="{20E614F5-BD55-4806-8C08-E1B5A4DFCAFF}" destId="{C888D524-D348-4FF3-B25D-920A846FE50B}" srcOrd="0" destOrd="0" presId="urn:microsoft.com/office/officeart/2005/8/layout/orgChart1"/>
    <dgm:cxn modelId="{EAF4B16B-05F0-4768-AF0F-B3F0AFBE87AB}" type="presOf" srcId="{7B2AB7E1-BFBC-4B44-A625-6FDC11DFF25D}" destId="{048E3BAE-34FF-48B9-832B-A74A83048470}" srcOrd="0" destOrd="0" presId="urn:microsoft.com/office/officeart/2005/8/layout/orgChart1"/>
    <dgm:cxn modelId="{61EBA1E0-46FD-4AAB-A361-A77E823F95FB}" type="presOf" srcId="{9DE4B7F2-610A-4C84-849E-8D85E8D533A0}" destId="{2542437F-8973-4182-AFD0-64FF53245007}" srcOrd="0" destOrd="0" presId="urn:microsoft.com/office/officeart/2005/8/layout/orgChart1"/>
    <dgm:cxn modelId="{338B2F01-90B2-44B5-BD34-E9F538948F77}" srcId="{E9195C1B-C8CB-4859-91AC-F95651A57D3B}" destId="{9DE4B7F2-610A-4C84-849E-8D85E8D533A0}" srcOrd="0" destOrd="0" parTransId="{BF0C4397-A268-4C77-8671-51304499E3CD}" sibTransId="{CB13826D-F68F-482E-BE15-10E5BF182871}"/>
    <dgm:cxn modelId="{BB64727C-82EB-4764-B7D5-C9F252B77930}" type="presOf" srcId="{E9195C1B-C8CB-4859-91AC-F95651A57D3B}" destId="{1DA24F44-2640-4E75-BBA0-EBF42135AE87}" srcOrd="1" destOrd="0" presId="urn:microsoft.com/office/officeart/2005/8/layout/orgChart1"/>
    <dgm:cxn modelId="{2A5F3171-3079-4E85-9947-837B4FCD1AF0}" srcId="{B362910C-9070-42CA-8D10-8B54C0C63B28}" destId="{F0A4496F-FA4E-4FB7-9E63-492650FCE7AF}" srcOrd="0" destOrd="0" parTransId="{216353DD-961B-4428-8D23-14F23B08CD53}" sibTransId="{798A89B0-A2B5-400C-B86B-BA060CCADA58}"/>
    <dgm:cxn modelId="{9369176D-562A-4E44-9018-27BA30472011}" type="presOf" srcId="{B4C886DF-2A2C-49A0-8A86-9BC94C05C3A9}" destId="{10BFEBE8-AB74-487B-8DB9-DD99C8F28400}" srcOrd="0" destOrd="0" presId="urn:microsoft.com/office/officeart/2005/8/layout/orgChart1"/>
    <dgm:cxn modelId="{5E77860A-86E7-4F35-AC91-98F606A5C212}" type="presOf" srcId="{4D3463EF-B7DC-4B26-8D24-29A721ADC0B2}" destId="{D7F3822A-C2C4-47CE-B63B-73B3E51107DC}" srcOrd="0" destOrd="0" presId="urn:microsoft.com/office/officeart/2005/8/layout/orgChart1"/>
    <dgm:cxn modelId="{6557C883-78F8-49EC-A6B6-9FA766287D1A}" srcId="{7B2AB7E1-BFBC-4B44-A625-6FDC11DFF25D}" destId="{20E614F5-BD55-4806-8C08-E1B5A4DFCAFF}" srcOrd="1" destOrd="0" parTransId="{3A4E5ED1-A83F-4616-96D7-13460B977E76}" sibTransId="{DE397784-0609-404A-AA83-6E6AEB0F891E}"/>
    <dgm:cxn modelId="{EA75B3AA-49C8-465E-9350-721B8F8033E0}" srcId="{4D34A48C-5C9E-45A4-833D-8AAEFAE8B7BF}" destId="{45CB7C52-A43F-47C7-A5DD-B7171DBFEBD9}" srcOrd="0" destOrd="0" parTransId="{920396CB-C0F5-46FE-ABFF-0A85A45F9F80}" sibTransId="{B5FAB8C0-2C59-43C5-A2CC-E5B937287028}"/>
    <dgm:cxn modelId="{C7E62DE3-7C69-4C95-950E-9EFD0CC5AABC}" type="presOf" srcId="{3A4E5ED1-A83F-4616-96D7-13460B977E76}" destId="{6821B61D-A664-4AB3-8E63-461F9FB3F338}" srcOrd="0" destOrd="0" presId="urn:microsoft.com/office/officeart/2005/8/layout/orgChart1"/>
    <dgm:cxn modelId="{00CFD609-E117-4637-8987-77B57772D272}" type="presOf" srcId="{4D34A48C-5C9E-45A4-833D-8AAEFAE8B7BF}" destId="{971B98B4-71D4-4B01-8DB1-779241FA6A3B}" srcOrd="0" destOrd="0" presId="urn:microsoft.com/office/officeart/2005/8/layout/orgChart1"/>
    <dgm:cxn modelId="{E5900EE4-19D9-4AF4-94CA-AC116BF7C76E}" type="presOf" srcId="{216353DD-961B-4428-8D23-14F23B08CD53}" destId="{5953C338-3596-4DEF-8C85-0C0FA35AFED3}" srcOrd="0" destOrd="0" presId="urn:microsoft.com/office/officeart/2005/8/layout/orgChart1"/>
    <dgm:cxn modelId="{F4F37C84-2B87-4D9F-9AAB-1F58D1AAA5AA}" type="presOf" srcId="{B4C886DF-2A2C-49A0-8A86-9BC94C05C3A9}" destId="{EA36920F-3499-4E87-9EC6-768759AE1ED2}" srcOrd="1" destOrd="0" presId="urn:microsoft.com/office/officeart/2005/8/layout/orgChart1"/>
    <dgm:cxn modelId="{0C0D7BC6-0418-4951-9262-B81AE718F49D}" type="presOf" srcId="{BF0C4397-A268-4C77-8671-51304499E3CD}" destId="{C8AE6BF5-63E8-4D46-B67C-0E3181B33A17}" srcOrd="0" destOrd="0" presId="urn:microsoft.com/office/officeart/2005/8/layout/orgChart1"/>
    <dgm:cxn modelId="{EC989E64-2B52-4FD1-8085-71716341725F}" type="presOf" srcId="{7B2AB7E1-BFBC-4B44-A625-6FDC11DFF25D}" destId="{A2127F8F-F19D-439E-B847-5EB662AFC9D2}" srcOrd="1" destOrd="0" presId="urn:microsoft.com/office/officeart/2005/8/layout/orgChart1"/>
    <dgm:cxn modelId="{E8F4E56A-BF6F-4990-A8CC-829F3E1FB01F}" type="presOf" srcId="{B362910C-9070-42CA-8D10-8B54C0C63B28}" destId="{AA351649-3E36-497C-8D9D-69588ECC0FA2}" srcOrd="1" destOrd="0" presId="urn:microsoft.com/office/officeart/2005/8/layout/orgChart1"/>
    <dgm:cxn modelId="{C99A2561-B1C2-4DE9-89DF-D89E06C9DBA1}" type="presOf" srcId="{F0A4496F-FA4E-4FB7-9E63-492650FCE7AF}" destId="{6B81F137-9925-4EAB-AF47-61F73C0D77AF}" srcOrd="0" destOrd="0" presId="urn:microsoft.com/office/officeart/2005/8/layout/orgChart1"/>
    <dgm:cxn modelId="{0922D61C-4618-4988-A6EE-8D09E0A77612}" srcId="{7B2AB7E1-BFBC-4B44-A625-6FDC11DFF25D}" destId="{4D34A48C-5C9E-45A4-833D-8AAEFAE8B7BF}" srcOrd="2" destOrd="0" parTransId="{A6A748A1-ADEC-417A-BB13-BEB559831489}" sibTransId="{B173402E-EB6B-4BD7-BAD4-A5ED6E17F4EB}"/>
    <dgm:cxn modelId="{AC6955CB-D095-4861-A71C-2C5AE6F730CE}" type="presParOf" srcId="{1D2826B6-463F-4749-A9AA-82F6534283A9}" destId="{9E690726-E7A3-46ED-9F97-A16203466CB9}" srcOrd="0" destOrd="0" presId="urn:microsoft.com/office/officeart/2005/8/layout/orgChart1"/>
    <dgm:cxn modelId="{24B9B64A-3327-40E3-BE4D-F2E2EC61BD5C}" type="presParOf" srcId="{9E690726-E7A3-46ED-9F97-A16203466CB9}" destId="{C85F5AE6-8EA5-4364-AD79-44F8631CA608}" srcOrd="0" destOrd="0" presId="urn:microsoft.com/office/officeart/2005/8/layout/orgChart1"/>
    <dgm:cxn modelId="{8A1A1C74-34F8-46CB-8ADD-5FA5206C5AD3}" type="presParOf" srcId="{C85F5AE6-8EA5-4364-AD79-44F8631CA608}" destId="{048E3BAE-34FF-48B9-832B-A74A83048470}" srcOrd="0" destOrd="0" presId="urn:microsoft.com/office/officeart/2005/8/layout/orgChart1"/>
    <dgm:cxn modelId="{BC47F5F4-6427-42F2-AB87-1D8E660F4CD6}" type="presParOf" srcId="{C85F5AE6-8EA5-4364-AD79-44F8631CA608}" destId="{A2127F8F-F19D-439E-B847-5EB662AFC9D2}" srcOrd="1" destOrd="0" presId="urn:microsoft.com/office/officeart/2005/8/layout/orgChart1"/>
    <dgm:cxn modelId="{F2694EFD-429C-4FA8-B026-1C5AA6090508}" type="presParOf" srcId="{9E690726-E7A3-46ED-9F97-A16203466CB9}" destId="{13AAEC06-FED4-467D-964C-F576F0980D5E}" srcOrd="1" destOrd="0" presId="urn:microsoft.com/office/officeart/2005/8/layout/orgChart1"/>
    <dgm:cxn modelId="{9A99E4FB-07E7-4415-A877-C705931D417C}" type="presParOf" srcId="{13AAEC06-FED4-467D-964C-F576F0980D5E}" destId="{273B165A-E28E-45E1-9BB2-286249CB7F78}" srcOrd="0" destOrd="0" presId="urn:microsoft.com/office/officeart/2005/8/layout/orgChart1"/>
    <dgm:cxn modelId="{10C055A8-6C7C-42DD-A181-1751A805F266}" type="presParOf" srcId="{13AAEC06-FED4-467D-964C-F576F0980D5E}" destId="{807B5ADD-E2AE-4B3F-B1F4-53A0A18215C1}" srcOrd="1" destOrd="0" presId="urn:microsoft.com/office/officeart/2005/8/layout/orgChart1"/>
    <dgm:cxn modelId="{BEDDADBF-9054-455D-A540-FFDACC600578}" type="presParOf" srcId="{807B5ADD-E2AE-4B3F-B1F4-53A0A18215C1}" destId="{C749D88E-8DD7-455E-A1AF-8928D30FA541}" srcOrd="0" destOrd="0" presId="urn:microsoft.com/office/officeart/2005/8/layout/orgChart1"/>
    <dgm:cxn modelId="{24FAD14E-72B5-420C-8027-3D0EB86C05FC}" type="presParOf" srcId="{C749D88E-8DD7-455E-A1AF-8928D30FA541}" destId="{64210138-1507-46BA-9B3D-7EFB622AD2A2}" srcOrd="0" destOrd="0" presId="urn:microsoft.com/office/officeart/2005/8/layout/orgChart1"/>
    <dgm:cxn modelId="{A86F33A6-8DD0-4256-8865-D2A6C01E81D8}" type="presParOf" srcId="{C749D88E-8DD7-455E-A1AF-8928D30FA541}" destId="{1DA24F44-2640-4E75-BBA0-EBF42135AE87}" srcOrd="1" destOrd="0" presId="urn:microsoft.com/office/officeart/2005/8/layout/orgChart1"/>
    <dgm:cxn modelId="{90A9FCAC-AC08-4DF9-803E-E9805D6BB973}" type="presParOf" srcId="{807B5ADD-E2AE-4B3F-B1F4-53A0A18215C1}" destId="{A97565B2-35E7-4A2A-841F-953025891FC1}" srcOrd="1" destOrd="0" presId="urn:microsoft.com/office/officeart/2005/8/layout/orgChart1"/>
    <dgm:cxn modelId="{9B8E0ADC-04D4-4DC6-90EC-779E111C1AAF}" type="presParOf" srcId="{A97565B2-35E7-4A2A-841F-953025891FC1}" destId="{C8AE6BF5-63E8-4D46-B67C-0E3181B33A17}" srcOrd="0" destOrd="0" presId="urn:microsoft.com/office/officeart/2005/8/layout/orgChart1"/>
    <dgm:cxn modelId="{6540439A-A1BA-40E9-8A80-B6F64F5E1C46}" type="presParOf" srcId="{A97565B2-35E7-4A2A-841F-953025891FC1}" destId="{3F41FA6A-F308-4D65-A12B-129006FE039E}" srcOrd="1" destOrd="0" presId="urn:microsoft.com/office/officeart/2005/8/layout/orgChart1"/>
    <dgm:cxn modelId="{72B245CE-E1B0-4BEB-9E3C-AB855ADA9ACB}" type="presParOf" srcId="{3F41FA6A-F308-4D65-A12B-129006FE039E}" destId="{B4C2FDD6-1ECD-4EA6-930A-1A6D645846A8}" srcOrd="0" destOrd="0" presId="urn:microsoft.com/office/officeart/2005/8/layout/orgChart1"/>
    <dgm:cxn modelId="{2B8EEDFB-2659-4F92-975B-768239AB12B5}" type="presParOf" srcId="{B4C2FDD6-1ECD-4EA6-930A-1A6D645846A8}" destId="{2542437F-8973-4182-AFD0-64FF53245007}" srcOrd="0" destOrd="0" presId="urn:microsoft.com/office/officeart/2005/8/layout/orgChart1"/>
    <dgm:cxn modelId="{2C81575D-1AD9-46BD-9189-762A5F9F99FD}" type="presParOf" srcId="{B4C2FDD6-1ECD-4EA6-930A-1A6D645846A8}" destId="{FF8943C8-D313-478A-A787-03A8AA2DD6DA}" srcOrd="1" destOrd="0" presId="urn:microsoft.com/office/officeart/2005/8/layout/orgChart1"/>
    <dgm:cxn modelId="{A9CC87C6-BAD0-4D67-B50E-65F878247007}" type="presParOf" srcId="{3F41FA6A-F308-4D65-A12B-129006FE039E}" destId="{E2E47451-FD9C-470F-BDC3-B1C53820C0C9}" srcOrd="1" destOrd="0" presId="urn:microsoft.com/office/officeart/2005/8/layout/orgChart1"/>
    <dgm:cxn modelId="{2A0156C7-49CA-41D4-9C03-F760E1F7EDC1}" type="presParOf" srcId="{3F41FA6A-F308-4D65-A12B-129006FE039E}" destId="{60CEB93D-E565-49B0-BAB9-894EA1D342AF}" srcOrd="2" destOrd="0" presId="urn:microsoft.com/office/officeart/2005/8/layout/orgChart1"/>
    <dgm:cxn modelId="{E0352F7D-9BA3-465C-8738-5D97ADEDF6CC}" type="presParOf" srcId="{807B5ADD-E2AE-4B3F-B1F4-53A0A18215C1}" destId="{9E83C173-D52B-4545-ACF6-80E8E8A21D62}" srcOrd="2" destOrd="0" presId="urn:microsoft.com/office/officeart/2005/8/layout/orgChart1"/>
    <dgm:cxn modelId="{38810496-CF4F-4709-9EFF-7B2FC3ECEB30}" type="presParOf" srcId="{13AAEC06-FED4-467D-964C-F576F0980D5E}" destId="{6821B61D-A664-4AB3-8E63-461F9FB3F338}" srcOrd="2" destOrd="0" presId="urn:microsoft.com/office/officeart/2005/8/layout/orgChart1"/>
    <dgm:cxn modelId="{3B9A60AA-E16D-4914-805A-A5D1A2DFEFDD}" type="presParOf" srcId="{13AAEC06-FED4-467D-964C-F576F0980D5E}" destId="{9FD5896F-0E1D-499F-BEDA-4003A7D03710}" srcOrd="3" destOrd="0" presId="urn:microsoft.com/office/officeart/2005/8/layout/orgChart1"/>
    <dgm:cxn modelId="{05AFC419-FB79-4B31-BC25-3ADD50B95D7A}" type="presParOf" srcId="{9FD5896F-0E1D-499F-BEDA-4003A7D03710}" destId="{5509B3C8-08C5-414C-9D83-164C057362BE}" srcOrd="0" destOrd="0" presId="urn:microsoft.com/office/officeart/2005/8/layout/orgChart1"/>
    <dgm:cxn modelId="{69569C75-696A-43BF-B335-9DBE5CE74BDA}" type="presParOf" srcId="{5509B3C8-08C5-414C-9D83-164C057362BE}" destId="{C888D524-D348-4FF3-B25D-920A846FE50B}" srcOrd="0" destOrd="0" presId="urn:microsoft.com/office/officeart/2005/8/layout/orgChart1"/>
    <dgm:cxn modelId="{E67AF240-7D2C-43AB-9B83-05B2B00538A7}" type="presParOf" srcId="{5509B3C8-08C5-414C-9D83-164C057362BE}" destId="{C1706A72-8A57-4F98-A538-59848F2F3B45}" srcOrd="1" destOrd="0" presId="urn:microsoft.com/office/officeart/2005/8/layout/orgChart1"/>
    <dgm:cxn modelId="{89D2CB8A-B577-4B2F-8EE9-6E9AC47EA623}" type="presParOf" srcId="{9FD5896F-0E1D-499F-BEDA-4003A7D03710}" destId="{32F89829-7573-4B1C-986A-68A1CD1FA091}" srcOrd="1" destOrd="0" presId="urn:microsoft.com/office/officeart/2005/8/layout/orgChart1"/>
    <dgm:cxn modelId="{BA6AC5C8-30CA-4D2F-91B5-21176A2F3F45}" type="presParOf" srcId="{32F89829-7573-4B1C-986A-68A1CD1FA091}" destId="{D7F3822A-C2C4-47CE-B63B-73B3E51107DC}" srcOrd="0" destOrd="0" presId="urn:microsoft.com/office/officeart/2005/8/layout/orgChart1"/>
    <dgm:cxn modelId="{EAD732A6-B6C4-4C49-833F-E967CFBC7002}" type="presParOf" srcId="{32F89829-7573-4B1C-986A-68A1CD1FA091}" destId="{6894DD47-BA6F-4CC6-BB6D-F52F49E9B66F}" srcOrd="1" destOrd="0" presId="urn:microsoft.com/office/officeart/2005/8/layout/orgChart1"/>
    <dgm:cxn modelId="{15A7EA6D-6057-40D3-A664-90D0E04A974E}" type="presParOf" srcId="{6894DD47-BA6F-4CC6-BB6D-F52F49E9B66F}" destId="{63E3413D-DEE9-4FF0-BD30-95AB0534FC32}" srcOrd="0" destOrd="0" presId="urn:microsoft.com/office/officeart/2005/8/layout/orgChart1"/>
    <dgm:cxn modelId="{2DF28295-0CC3-481F-A0B9-F5AF83DB78A0}" type="presParOf" srcId="{63E3413D-DEE9-4FF0-BD30-95AB0534FC32}" destId="{10BFEBE8-AB74-487B-8DB9-DD99C8F28400}" srcOrd="0" destOrd="0" presId="urn:microsoft.com/office/officeart/2005/8/layout/orgChart1"/>
    <dgm:cxn modelId="{9E1A4062-AEA1-4494-A4D7-A6F861FD901D}" type="presParOf" srcId="{63E3413D-DEE9-4FF0-BD30-95AB0534FC32}" destId="{EA36920F-3499-4E87-9EC6-768759AE1ED2}" srcOrd="1" destOrd="0" presId="urn:microsoft.com/office/officeart/2005/8/layout/orgChart1"/>
    <dgm:cxn modelId="{199AB0D1-C90D-4940-A42B-5B2081C11D74}" type="presParOf" srcId="{6894DD47-BA6F-4CC6-BB6D-F52F49E9B66F}" destId="{51672DA8-FFA0-4821-9BD8-84D5C0BEE152}" srcOrd="1" destOrd="0" presId="urn:microsoft.com/office/officeart/2005/8/layout/orgChart1"/>
    <dgm:cxn modelId="{D83A6744-6C6B-419F-BB75-F3B38DB23EFA}" type="presParOf" srcId="{6894DD47-BA6F-4CC6-BB6D-F52F49E9B66F}" destId="{F4810B98-AD12-4BDA-95AE-66594B796107}" srcOrd="2" destOrd="0" presId="urn:microsoft.com/office/officeart/2005/8/layout/orgChart1"/>
    <dgm:cxn modelId="{312B76C8-E95D-4192-9D6F-A7ABCBC73E09}" type="presParOf" srcId="{9FD5896F-0E1D-499F-BEDA-4003A7D03710}" destId="{BCB0B1BD-C2F6-43AB-9CC9-A09ECC041D6D}" srcOrd="2" destOrd="0" presId="urn:microsoft.com/office/officeart/2005/8/layout/orgChart1"/>
    <dgm:cxn modelId="{2F1EB3EA-E4F3-4213-A4D8-FAC819BF8C45}" type="presParOf" srcId="{13AAEC06-FED4-467D-964C-F576F0980D5E}" destId="{64850FAF-E270-4368-B7E2-C4F151BD2BE6}" srcOrd="4" destOrd="0" presId="urn:microsoft.com/office/officeart/2005/8/layout/orgChart1"/>
    <dgm:cxn modelId="{7A88B5DB-E83E-4ECD-9534-06A2FF5B62B1}" type="presParOf" srcId="{13AAEC06-FED4-467D-964C-F576F0980D5E}" destId="{94EB61A2-5FB9-4417-BE10-29CD28EBA5A2}" srcOrd="5" destOrd="0" presId="urn:microsoft.com/office/officeart/2005/8/layout/orgChart1"/>
    <dgm:cxn modelId="{0FD99D07-6DF2-438B-9432-AABF51EBE89F}" type="presParOf" srcId="{94EB61A2-5FB9-4417-BE10-29CD28EBA5A2}" destId="{23C78546-6F36-4891-A037-BF208351F091}" srcOrd="0" destOrd="0" presId="urn:microsoft.com/office/officeart/2005/8/layout/orgChart1"/>
    <dgm:cxn modelId="{FE928512-A22E-4321-BC6F-DA63128A7C30}" type="presParOf" srcId="{23C78546-6F36-4891-A037-BF208351F091}" destId="{971B98B4-71D4-4B01-8DB1-779241FA6A3B}" srcOrd="0" destOrd="0" presId="urn:microsoft.com/office/officeart/2005/8/layout/orgChart1"/>
    <dgm:cxn modelId="{02446F2D-054C-4E3A-ACF0-A2D43A737204}" type="presParOf" srcId="{23C78546-6F36-4891-A037-BF208351F091}" destId="{49D89392-4ADE-49C7-86B8-5457B6008B85}" srcOrd="1" destOrd="0" presId="urn:microsoft.com/office/officeart/2005/8/layout/orgChart1"/>
    <dgm:cxn modelId="{9BB565C4-AC95-410A-927F-DD0B62C2EA41}" type="presParOf" srcId="{94EB61A2-5FB9-4417-BE10-29CD28EBA5A2}" destId="{A9C72445-C413-4805-82D8-5AF5A788E992}" srcOrd="1" destOrd="0" presId="urn:microsoft.com/office/officeart/2005/8/layout/orgChart1"/>
    <dgm:cxn modelId="{38D0D81E-39A2-4DB2-8196-A9AE73856DA2}" type="presParOf" srcId="{A9C72445-C413-4805-82D8-5AF5A788E992}" destId="{2DA39B55-C3AE-421A-A8EA-5610A27E1049}" srcOrd="0" destOrd="0" presId="urn:microsoft.com/office/officeart/2005/8/layout/orgChart1"/>
    <dgm:cxn modelId="{2572DD87-4CFD-4EF3-A575-7D7659E2AC61}" type="presParOf" srcId="{A9C72445-C413-4805-82D8-5AF5A788E992}" destId="{24A70879-F3D8-40FF-B366-6EECEC357B2F}" srcOrd="1" destOrd="0" presId="urn:microsoft.com/office/officeart/2005/8/layout/orgChart1"/>
    <dgm:cxn modelId="{74A4EB59-0C64-49FF-87B9-7EB5B003932C}" type="presParOf" srcId="{24A70879-F3D8-40FF-B366-6EECEC357B2F}" destId="{5894D7A0-D6A8-42E6-A8B2-BEA76EA08124}" srcOrd="0" destOrd="0" presId="urn:microsoft.com/office/officeart/2005/8/layout/orgChart1"/>
    <dgm:cxn modelId="{6CDD9DD2-86D8-4A47-AC0E-0321A6C7B448}" type="presParOf" srcId="{5894D7A0-D6A8-42E6-A8B2-BEA76EA08124}" destId="{FD03A946-F437-45FB-B9F9-A46F782AE884}" srcOrd="0" destOrd="0" presId="urn:microsoft.com/office/officeart/2005/8/layout/orgChart1"/>
    <dgm:cxn modelId="{1A2BB423-E892-4A5F-AEDF-9D34DC89513A}" type="presParOf" srcId="{5894D7A0-D6A8-42E6-A8B2-BEA76EA08124}" destId="{34ECAB93-89E0-40F8-9A14-0CEFA475C20D}" srcOrd="1" destOrd="0" presId="urn:microsoft.com/office/officeart/2005/8/layout/orgChart1"/>
    <dgm:cxn modelId="{DD423FAE-B636-45AE-8036-E13B58ECF57A}" type="presParOf" srcId="{24A70879-F3D8-40FF-B366-6EECEC357B2F}" destId="{D7D2E95B-C003-4832-BF43-4F9F2841F8B1}" srcOrd="1" destOrd="0" presId="urn:microsoft.com/office/officeart/2005/8/layout/orgChart1"/>
    <dgm:cxn modelId="{29163CF4-50AD-4BC6-973F-79DF9F0E8937}" type="presParOf" srcId="{24A70879-F3D8-40FF-B366-6EECEC357B2F}" destId="{41729716-5E71-45F0-B584-294B92CC7222}" srcOrd="2" destOrd="0" presId="urn:microsoft.com/office/officeart/2005/8/layout/orgChart1"/>
    <dgm:cxn modelId="{CCDA4C8D-16D7-4235-AD3D-955A7A3F14F8}" type="presParOf" srcId="{94EB61A2-5FB9-4417-BE10-29CD28EBA5A2}" destId="{7E807D35-70C9-487C-B361-92E343F73478}" srcOrd="2" destOrd="0" presId="urn:microsoft.com/office/officeart/2005/8/layout/orgChart1"/>
    <dgm:cxn modelId="{9CBDA3F3-0D9A-4DC8-8BF0-58AD6701160D}" type="presParOf" srcId="{13AAEC06-FED4-467D-964C-F576F0980D5E}" destId="{498549FC-0577-4604-9833-213B34EC01ED}" srcOrd="6" destOrd="0" presId="urn:microsoft.com/office/officeart/2005/8/layout/orgChart1"/>
    <dgm:cxn modelId="{C76FBD69-57FA-4180-92CE-A0907D3A634B}" type="presParOf" srcId="{13AAEC06-FED4-467D-964C-F576F0980D5E}" destId="{F95BDAB1-5C11-4D76-BEE3-C745E3673953}" srcOrd="7" destOrd="0" presId="urn:microsoft.com/office/officeart/2005/8/layout/orgChart1"/>
    <dgm:cxn modelId="{21808184-62C4-4150-8C69-B10F133CD8D2}" type="presParOf" srcId="{F95BDAB1-5C11-4D76-BEE3-C745E3673953}" destId="{47AB7433-744D-46B5-A97C-E6661CBA384A}" srcOrd="0" destOrd="0" presId="urn:microsoft.com/office/officeart/2005/8/layout/orgChart1"/>
    <dgm:cxn modelId="{8518CFFE-5540-4836-9A6A-2C136AF1030B}" type="presParOf" srcId="{47AB7433-744D-46B5-A97C-E6661CBA384A}" destId="{0711F00A-A67F-4868-BE37-3F638CFCDA8B}" srcOrd="0" destOrd="0" presId="urn:microsoft.com/office/officeart/2005/8/layout/orgChart1"/>
    <dgm:cxn modelId="{4BE3E0C4-0946-4264-A5B6-86FFFAA82675}" type="presParOf" srcId="{47AB7433-744D-46B5-A97C-E6661CBA384A}" destId="{AA351649-3E36-497C-8D9D-69588ECC0FA2}" srcOrd="1" destOrd="0" presId="urn:microsoft.com/office/officeart/2005/8/layout/orgChart1"/>
    <dgm:cxn modelId="{11B4D202-47C1-4E6C-A52D-6C175973009A}" type="presParOf" srcId="{F95BDAB1-5C11-4D76-BEE3-C745E3673953}" destId="{73F103A3-4B4B-4906-8595-CC7A2F8F7437}" srcOrd="1" destOrd="0" presId="urn:microsoft.com/office/officeart/2005/8/layout/orgChart1"/>
    <dgm:cxn modelId="{71A42549-D610-4EB3-8E84-5FFD70D6D6A2}" type="presParOf" srcId="{73F103A3-4B4B-4906-8595-CC7A2F8F7437}" destId="{5953C338-3596-4DEF-8C85-0C0FA35AFED3}" srcOrd="0" destOrd="0" presId="urn:microsoft.com/office/officeart/2005/8/layout/orgChart1"/>
    <dgm:cxn modelId="{83BFB865-F997-42A7-96C5-E951AB4FEB4A}" type="presParOf" srcId="{73F103A3-4B4B-4906-8595-CC7A2F8F7437}" destId="{55A0CF04-8F23-4453-B925-8327108C7B1F}" srcOrd="1" destOrd="0" presId="urn:microsoft.com/office/officeart/2005/8/layout/orgChart1"/>
    <dgm:cxn modelId="{EC79C007-17D8-4757-B6D1-E794FF77E6FF}" type="presParOf" srcId="{55A0CF04-8F23-4453-B925-8327108C7B1F}" destId="{0E7F5F37-038D-451B-9D07-E856EFCF841E}" srcOrd="0" destOrd="0" presId="urn:microsoft.com/office/officeart/2005/8/layout/orgChart1"/>
    <dgm:cxn modelId="{09734CF6-643C-4A07-8038-E762B04996A9}" type="presParOf" srcId="{0E7F5F37-038D-451B-9D07-E856EFCF841E}" destId="{6B81F137-9925-4EAB-AF47-61F73C0D77AF}" srcOrd="0" destOrd="0" presId="urn:microsoft.com/office/officeart/2005/8/layout/orgChart1"/>
    <dgm:cxn modelId="{1C8C9856-5F54-4484-B660-9777772DDDD9}" type="presParOf" srcId="{0E7F5F37-038D-451B-9D07-E856EFCF841E}" destId="{9B948186-4FF5-456D-8E35-C4708FF2BB06}" srcOrd="1" destOrd="0" presId="urn:microsoft.com/office/officeart/2005/8/layout/orgChart1"/>
    <dgm:cxn modelId="{DB13CD1A-8C37-4115-B3EE-76A4E554904E}" type="presParOf" srcId="{55A0CF04-8F23-4453-B925-8327108C7B1F}" destId="{BD2235C2-74D1-4CA3-8CEE-6AE2137A9555}" srcOrd="1" destOrd="0" presId="urn:microsoft.com/office/officeart/2005/8/layout/orgChart1"/>
    <dgm:cxn modelId="{48DE2F32-A736-4945-B605-7F24DED81715}" type="presParOf" srcId="{55A0CF04-8F23-4453-B925-8327108C7B1F}" destId="{8708BD49-4A23-438B-B502-3215877AD557}" srcOrd="2" destOrd="0" presId="urn:microsoft.com/office/officeart/2005/8/layout/orgChart1"/>
    <dgm:cxn modelId="{1A657B8B-3C90-4518-9CA0-EFF69A970C11}" type="presParOf" srcId="{F95BDAB1-5C11-4D76-BEE3-C745E3673953}" destId="{A8A4B91B-48DB-4E00-B81D-9AD226BA361C}" srcOrd="2" destOrd="0" presId="urn:microsoft.com/office/officeart/2005/8/layout/orgChart1"/>
    <dgm:cxn modelId="{C24B00A5-16BF-419A-BDD9-D530301558F4}" type="presParOf" srcId="{9E690726-E7A3-46ED-9F97-A16203466CB9}" destId="{96824D19-FB3B-4428-AE4F-B68ACF878D7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15331C-96C6-4C85-9CA4-CB2D03961094}">
      <dsp:nvSpPr>
        <dsp:cNvPr id="0" name=""/>
        <dsp:cNvSpPr/>
      </dsp:nvSpPr>
      <dsp:spPr>
        <a:xfrm>
          <a:off x="3886200" y="1700753"/>
          <a:ext cx="2054961" cy="7132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6646"/>
              </a:lnTo>
              <a:lnTo>
                <a:pt x="2054961" y="356646"/>
              </a:lnTo>
              <a:lnTo>
                <a:pt x="2054961" y="713292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8B8CCE-9913-4776-99A6-1750D7063E9F}">
      <dsp:nvSpPr>
        <dsp:cNvPr id="0" name=""/>
        <dsp:cNvSpPr/>
      </dsp:nvSpPr>
      <dsp:spPr>
        <a:xfrm>
          <a:off x="1831238" y="1700753"/>
          <a:ext cx="2054961" cy="713292"/>
        </a:xfrm>
        <a:custGeom>
          <a:avLst/>
          <a:gdLst/>
          <a:ahLst/>
          <a:cxnLst/>
          <a:rect l="0" t="0" r="0" b="0"/>
          <a:pathLst>
            <a:path>
              <a:moveTo>
                <a:pt x="2054961" y="0"/>
              </a:moveTo>
              <a:lnTo>
                <a:pt x="2054961" y="356646"/>
              </a:lnTo>
              <a:lnTo>
                <a:pt x="0" y="356646"/>
              </a:lnTo>
              <a:lnTo>
                <a:pt x="0" y="713292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86B939-D44A-4D5E-B695-6B6299CE85BF}">
      <dsp:nvSpPr>
        <dsp:cNvPr id="0" name=""/>
        <dsp:cNvSpPr/>
      </dsp:nvSpPr>
      <dsp:spPr>
        <a:xfrm>
          <a:off x="2187885" y="2438"/>
          <a:ext cx="3396629" cy="16983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altLang="ru-RU" sz="44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ЯЗЫКИ</a:t>
          </a:r>
          <a:endParaRPr kumimoji="1" lang="ru-RU" altLang="ru-RU" sz="4400" b="0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endParaRPr>
        </a:p>
      </dsp:txBody>
      <dsp:txXfrm>
        <a:off x="2187885" y="2438"/>
        <a:ext cx="3396629" cy="1698314"/>
      </dsp:txXfrm>
    </dsp:sp>
    <dsp:sp modelId="{FEE67390-50A4-483E-B277-6AC23626DE1D}">
      <dsp:nvSpPr>
        <dsp:cNvPr id="0" name=""/>
        <dsp:cNvSpPr/>
      </dsp:nvSpPr>
      <dsp:spPr>
        <a:xfrm>
          <a:off x="132923" y="2414046"/>
          <a:ext cx="3396629" cy="16983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altLang="ru-RU" sz="44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Естественные </a:t>
          </a:r>
          <a:endParaRPr kumimoji="1" lang="ru-RU" altLang="ru-RU" sz="4400" b="0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endParaRPr>
        </a:p>
      </dsp:txBody>
      <dsp:txXfrm>
        <a:off x="132923" y="2414046"/>
        <a:ext cx="3396629" cy="1698314"/>
      </dsp:txXfrm>
    </dsp:sp>
    <dsp:sp modelId="{880521A7-6501-4B76-BEAE-AEFD0193167C}">
      <dsp:nvSpPr>
        <dsp:cNvPr id="0" name=""/>
        <dsp:cNvSpPr/>
      </dsp:nvSpPr>
      <dsp:spPr>
        <a:xfrm>
          <a:off x="4242846" y="2414046"/>
          <a:ext cx="3396629" cy="16983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altLang="ru-RU" sz="44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Формальные</a:t>
          </a:r>
          <a:endParaRPr kumimoji="1" lang="ru-RU" altLang="ru-RU" sz="4400" b="0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endParaRPr>
        </a:p>
      </dsp:txBody>
      <dsp:txXfrm>
        <a:off x="4242846" y="2414046"/>
        <a:ext cx="3396629" cy="169831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53C338-3596-4DEF-8C85-0C0FA35AFED3}">
      <dsp:nvSpPr>
        <dsp:cNvPr id="0" name=""/>
        <dsp:cNvSpPr/>
      </dsp:nvSpPr>
      <dsp:spPr>
        <a:xfrm>
          <a:off x="7400803" y="3120671"/>
          <a:ext cx="91440" cy="37841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78417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8549FC-0577-4604-9833-213B34EC01ED}">
      <dsp:nvSpPr>
        <dsp:cNvPr id="0" name=""/>
        <dsp:cNvSpPr/>
      </dsp:nvSpPr>
      <dsp:spPr>
        <a:xfrm>
          <a:off x="4175918" y="1841261"/>
          <a:ext cx="3270605" cy="3784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9208"/>
              </a:lnTo>
              <a:lnTo>
                <a:pt x="3270605" y="189208"/>
              </a:lnTo>
              <a:lnTo>
                <a:pt x="3270605" y="378417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DA39B55-C3AE-421A-A8EA-5610A27E1049}">
      <dsp:nvSpPr>
        <dsp:cNvPr id="0" name=""/>
        <dsp:cNvSpPr/>
      </dsp:nvSpPr>
      <dsp:spPr>
        <a:xfrm>
          <a:off x="5220400" y="3120671"/>
          <a:ext cx="91440" cy="37841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78417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850FAF-E270-4368-B7E2-C4F151BD2BE6}">
      <dsp:nvSpPr>
        <dsp:cNvPr id="0" name=""/>
        <dsp:cNvSpPr/>
      </dsp:nvSpPr>
      <dsp:spPr>
        <a:xfrm>
          <a:off x="4175918" y="1841261"/>
          <a:ext cx="1090201" cy="3784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9208"/>
              </a:lnTo>
              <a:lnTo>
                <a:pt x="1090201" y="189208"/>
              </a:lnTo>
              <a:lnTo>
                <a:pt x="1090201" y="378417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F3822A-C2C4-47CE-B63B-73B3E51107DC}">
      <dsp:nvSpPr>
        <dsp:cNvPr id="0" name=""/>
        <dsp:cNvSpPr/>
      </dsp:nvSpPr>
      <dsp:spPr>
        <a:xfrm>
          <a:off x="3039996" y="3120671"/>
          <a:ext cx="91440" cy="37841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78417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21B61D-A664-4AB3-8E63-461F9FB3F338}">
      <dsp:nvSpPr>
        <dsp:cNvPr id="0" name=""/>
        <dsp:cNvSpPr/>
      </dsp:nvSpPr>
      <dsp:spPr>
        <a:xfrm>
          <a:off x="3085716" y="1841261"/>
          <a:ext cx="1090201" cy="378417"/>
        </a:xfrm>
        <a:custGeom>
          <a:avLst/>
          <a:gdLst/>
          <a:ahLst/>
          <a:cxnLst/>
          <a:rect l="0" t="0" r="0" b="0"/>
          <a:pathLst>
            <a:path>
              <a:moveTo>
                <a:pt x="1090201" y="0"/>
              </a:moveTo>
              <a:lnTo>
                <a:pt x="1090201" y="189208"/>
              </a:lnTo>
              <a:lnTo>
                <a:pt x="0" y="189208"/>
              </a:lnTo>
              <a:lnTo>
                <a:pt x="0" y="378417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AE6BF5-63E8-4D46-B67C-0E3181B33A17}">
      <dsp:nvSpPr>
        <dsp:cNvPr id="0" name=""/>
        <dsp:cNvSpPr/>
      </dsp:nvSpPr>
      <dsp:spPr>
        <a:xfrm>
          <a:off x="859593" y="3120671"/>
          <a:ext cx="91440" cy="37841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78417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3B165A-E28E-45E1-9BB2-286249CB7F78}">
      <dsp:nvSpPr>
        <dsp:cNvPr id="0" name=""/>
        <dsp:cNvSpPr/>
      </dsp:nvSpPr>
      <dsp:spPr>
        <a:xfrm>
          <a:off x="905313" y="1841261"/>
          <a:ext cx="3270605" cy="378417"/>
        </a:xfrm>
        <a:custGeom>
          <a:avLst/>
          <a:gdLst/>
          <a:ahLst/>
          <a:cxnLst/>
          <a:rect l="0" t="0" r="0" b="0"/>
          <a:pathLst>
            <a:path>
              <a:moveTo>
                <a:pt x="3270605" y="0"/>
              </a:moveTo>
              <a:lnTo>
                <a:pt x="3270605" y="189208"/>
              </a:lnTo>
              <a:lnTo>
                <a:pt x="0" y="189208"/>
              </a:lnTo>
              <a:lnTo>
                <a:pt x="0" y="378417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48E3BAE-34FF-48B9-832B-A74A83048470}">
      <dsp:nvSpPr>
        <dsp:cNvPr id="0" name=""/>
        <dsp:cNvSpPr/>
      </dsp:nvSpPr>
      <dsp:spPr>
        <a:xfrm>
          <a:off x="3274925" y="940268"/>
          <a:ext cx="1801986" cy="9009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altLang="ru-RU" sz="15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Цели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altLang="ru-RU" sz="15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кодирования</a:t>
          </a:r>
          <a:endParaRPr kumimoji="1" lang="ru-RU" altLang="ru-RU" sz="1500" b="0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endParaRPr>
        </a:p>
      </dsp:txBody>
      <dsp:txXfrm>
        <a:off x="3274925" y="940268"/>
        <a:ext cx="1801986" cy="900993"/>
      </dsp:txXfrm>
    </dsp:sp>
    <dsp:sp modelId="{64210138-1507-46BA-9B3D-7EFB622AD2A2}">
      <dsp:nvSpPr>
        <dsp:cNvPr id="0" name=""/>
        <dsp:cNvSpPr/>
      </dsp:nvSpPr>
      <dsp:spPr>
        <a:xfrm>
          <a:off x="4320" y="2219678"/>
          <a:ext cx="1801986" cy="9009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altLang="ru-RU" sz="15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Засекречивание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altLang="ru-RU" sz="15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информации</a:t>
          </a:r>
          <a:endParaRPr kumimoji="1" lang="ru-RU" altLang="ru-RU" sz="1500" b="0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endParaRPr>
        </a:p>
      </dsp:txBody>
      <dsp:txXfrm>
        <a:off x="4320" y="2219678"/>
        <a:ext cx="1801986" cy="900993"/>
      </dsp:txXfrm>
    </dsp:sp>
    <dsp:sp modelId="{2542437F-8973-4182-AFD0-64FF53245007}">
      <dsp:nvSpPr>
        <dsp:cNvPr id="0" name=""/>
        <dsp:cNvSpPr/>
      </dsp:nvSpPr>
      <dsp:spPr>
        <a:xfrm>
          <a:off x="4320" y="3499088"/>
          <a:ext cx="1801986" cy="9009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altLang="ru-RU" sz="15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Шифрование</a:t>
          </a:r>
          <a:endParaRPr kumimoji="1" lang="ru-RU" altLang="ru-RU" sz="1500" b="0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endParaRPr>
        </a:p>
      </dsp:txBody>
      <dsp:txXfrm>
        <a:off x="4320" y="3499088"/>
        <a:ext cx="1801986" cy="900993"/>
      </dsp:txXfrm>
    </dsp:sp>
    <dsp:sp modelId="{C888D524-D348-4FF3-B25D-920A846FE50B}">
      <dsp:nvSpPr>
        <dsp:cNvPr id="0" name=""/>
        <dsp:cNvSpPr/>
      </dsp:nvSpPr>
      <dsp:spPr>
        <a:xfrm>
          <a:off x="2184723" y="2219678"/>
          <a:ext cx="1801986" cy="9009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altLang="ru-RU" sz="15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Быстрый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altLang="ru-RU" sz="15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способ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altLang="ru-RU" sz="15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записи</a:t>
          </a:r>
          <a:endParaRPr kumimoji="1" lang="ru-RU" altLang="ru-RU" sz="1500" b="0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endParaRPr>
        </a:p>
      </dsp:txBody>
      <dsp:txXfrm>
        <a:off x="2184723" y="2219678"/>
        <a:ext cx="1801986" cy="900993"/>
      </dsp:txXfrm>
    </dsp:sp>
    <dsp:sp modelId="{10BFEBE8-AB74-487B-8DB9-DD99C8F28400}">
      <dsp:nvSpPr>
        <dsp:cNvPr id="0" name=""/>
        <dsp:cNvSpPr/>
      </dsp:nvSpPr>
      <dsp:spPr>
        <a:xfrm>
          <a:off x="2184723" y="3499088"/>
          <a:ext cx="1801986" cy="9009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altLang="ru-RU" sz="15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Стенография </a:t>
          </a:r>
          <a:endParaRPr kumimoji="1" lang="ru-RU" altLang="ru-RU" sz="1500" b="0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endParaRPr>
        </a:p>
      </dsp:txBody>
      <dsp:txXfrm>
        <a:off x="2184723" y="3499088"/>
        <a:ext cx="1801986" cy="900993"/>
      </dsp:txXfrm>
    </dsp:sp>
    <dsp:sp modelId="{971B98B4-71D4-4B01-8DB1-779241FA6A3B}">
      <dsp:nvSpPr>
        <dsp:cNvPr id="0" name=""/>
        <dsp:cNvSpPr/>
      </dsp:nvSpPr>
      <dsp:spPr>
        <a:xfrm>
          <a:off x="4365127" y="2219678"/>
          <a:ext cx="1801986" cy="9009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altLang="ru-RU" sz="15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Передача по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altLang="ru-RU" sz="15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техническим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altLang="ru-RU" sz="15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каналам связи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1" lang="ru-RU" altLang="ru-RU" sz="1500" b="0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endParaRPr>
        </a:p>
      </dsp:txBody>
      <dsp:txXfrm>
        <a:off x="4365127" y="2219678"/>
        <a:ext cx="1801986" cy="900993"/>
      </dsp:txXfrm>
    </dsp:sp>
    <dsp:sp modelId="{FD03A946-F437-45FB-B9F9-A46F782AE884}">
      <dsp:nvSpPr>
        <dsp:cNvPr id="0" name=""/>
        <dsp:cNvSpPr/>
      </dsp:nvSpPr>
      <dsp:spPr>
        <a:xfrm>
          <a:off x="4365127" y="3499088"/>
          <a:ext cx="1801986" cy="9009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altLang="ru-RU" sz="15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Телеграфный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altLang="ru-RU" sz="15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код</a:t>
          </a:r>
          <a:endParaRPr kumimoji="1" lang="ru-RU" altLang="ru-RU" sz="1500" b="0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endParaRPr>
        </a:p>
      </dsp:txBody>
      <dsp:txXfrm>
        <a:off x="4365127" y="3499088"/>
        <a:ext cx="1801986" cy="900993"/>
      </dsp:txXfrm>
    </dsp:sp>
    <dsp:sp modelId="{0711F00A-A67F-4868-BE37-3F638CFCDA8B}">
      <dsp:nvSpPr>
        <dsp:cNvPr id="0" name=""/>
        <dsp:cNvSpPr/>
      </dsp:nvSpPr>
      <dsp:spPr>
        <a:xfrm>
          <a:off x="6545530" y="2219678"/>
          <a:ext cx="1801986" cy="9009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altLang="ru-RU" sz="15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Выполнение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altLang="ru-RU" sz="15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математических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altLang="ru-RU" sz="15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вычислений</a:t>
          </a:r>
          <a:endParaRPr kumimoji="1" lang="ru-RU" altLang="ru-RU" sz="1500" b="0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endParaRPr>
        </a:p>
      </dsp:txBody>
      <dsp:txXfrm>
        <a:off x="6545530" y="2219678"/>
        <a:ext cx="1801986" cy="900993"/>
      </dsp:txXfrm>
    </dsp:sp>
    <dsp:sp modelId="{6B81F137-9925-4EAB-AF47-61F73C0D77AF}">
      <dsp:nvSpPr>
        <dsp:cNvPr id="0" name=""/>
        <dsp:cNvSpPr/>
      </dsp:nvSpPr>
      <dsp:spPr>
        <a:xfrm>
          <a:off x="6545530" y="3499088"/>
          <a:ext cx="1801986" cy="9009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altLang="ru-RU" sz="15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Системы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altLang="ru-RU" sz="15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счисления</a:t>
          </a:r>
          <a:endParaRPr kumimoji="1" lang="ru-RU" altLang="ru-RU" sz="1500" b="0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endParaRPr>
        </a:p>
      </dsp:txBody>
      <dsp:txXfrm>
        <a:off x="6545530" y="3499088"/>
        <a:ext cx="1801986" cy="9009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914400" y="1981200"/>
            <a:ext cx="10363200" cy="4114800"/>
          </a:xfrm>
        </p:spPr>
        <p:txBody>
          <a:bodyPr>
            <a:normAutofit/>
          </a:bodyPr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914400" y="61722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165600" y="61722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737600" y="61722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fld id="{03D0613D-F2F8-4685-9E99-FAEDAA5C8C3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176530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914400" y="1981200"/>
            <a:ext cx="10363200" cy="4114800"/>
          </a:xfrm>
        </p:spPr>
        <p:txBody>
          <a:bodyPr>
            <a:normAutofit/>
          </a:bodyPr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914400" y="61722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165600" y="61722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737600" y="61722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fld id="{CADC0FE0-DDC2-405B-B91D-0F8587B16E1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93637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914400" y="61722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165600" y="61722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737600" y="61722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fld id="{FB35DD43-4DFD-4522-A13B-BE649F81B82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488119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103632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914400" y="4114800"/>
            <a:ext cx="103632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914400" y="61722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165600" y="61722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737600" y="61722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fld id="{05549332-D8DB-4F52-A8C7-990AE9D4D60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819044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914400" y="609600"/>
            <a:ext cx="10363200" cy="5486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914400" y="61722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165600" y="61722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737600" y="61722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fld id="{28BD4B18-9FB9-4723-9508-7962D74E580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546077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9/10/2016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  <p:sldLayoutId id="2147483668" r:id="rId18"/>
    <p:sldLayoutId id="2147483669" r:id="rId19"/>
    <p:sldLayoutId id="2147483670" r:id="rId20"/>
    <p:sldLayoutId id="2147483671" r:id="rId21"/>
    <p:sldLayoutId id="2147483672" r:id="rId22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Представление информации. Языки. </a:t>
            </a:r>
            <a:r>
              <a:rPr lang="ru-RU" smtClean="0"/>
              <a:t>Кодирование.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10 класс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73873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320040"/>
            <a:ext cx="7239000" cy="1143000"/>
          </a:xfrm>
        </p:spPr>
        <p:txBody>
          <a:bodyPr/>
          <a:lstStyle/>
          <a:p>
            <a:pPr>
              <a:defRPr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Способ кодирования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idx="1"/>
          </p:nvPr>
        </p:nvSpPr>
        <p:spPr>
          <a:xfrm>
            <a:off x="2209800" y="1981201"/>
            <a:ext cx="7772400" cy="1376363"/>
          </a:xfrm>
        </p:spPr>
        <p:txBody>
          <a:bodyPr/>
          <a:lstStyle/>
          <a:p>
            <a:pPr eaLnBrk="1" hangingPunct="1"/>
            <a:r>
              <a:rPr lang="ru-RU" altLang="ru-RU" smtClean="0"/>
              <a:t>Здравствуй, дорогой Саша!</a:t>
            </a:r>
          </a:p>
          <a:p>
            <a:pPr eaLnBrk="1" hangingPunct="1"/>
            <a:r>
              <a:rPr lang="en-US" altLang="ru-RU" smtClean="0"/>
              <a:t>Zdrevstvui, dorogoi Sasha!  </a:t>
            </a:r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243936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1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Способ кодирования</a:t>
            </a:r>
          </a:p>
        </p:txBody>
      </p:sp>
      <p:sp>
        <p:nvSpPr>
          <p:cNvPr id="23555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ru-RU" altLang="ru-RU"/>
              <a:t>«Говорить умеют все люди на свете.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ru-RU" altLang="ru-RU"/>
              <a:t>Даже у самых примитивных племен есть речь.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ru-RU" altLang="ru-RU"/>
              <a:t>Язык – это нечто всеобщее и человеческое, что есть на свете».</a:t>
            </a:r>
          </a:p>
        </p:txBody>
      </p:sp>
      <p:pic>
        <p:nvPicPr>
          <p:cNvPr id="23556" name="Picture 7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491288" y="2349500"/>
            <a:ext cx="4176712" cy="2497138"/>
          </a:xfrm>
        </p:spPr>
      </p:pic>
      <p:sp>
        <p:nvSpPr>
          <p:cNvPr id="23557" name="Text Box 8"/>
          <p:cNvSpPr txBox="1">
            <a:spLocks noChangeArrowheads="1"/>
          </p:cNvSpPr>
          <p:nvPr/>
        </p:nvSpPr>
        <p:spPr bwMode="auto">
          <a:xfrm>
            <a:off x="6383339" y="5157788"/>
            <a:ext cx="394493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altLang="ru-RU"/>
          </a:p>
        </p:txBody>
      </p:sp>
      <p:sp>
        <p:nvSpPr>
          <p:cNvPr id="23558" name="Text Box 9"/>
          <p:cNvSpPr txBox="1">
            <a:spLocks noChangeArrowheads="1"/>
          </p:cNvSpPr>
          <p:nvPr/>
        </p:nvSpPr>
        <p:spPr bwMode="auto">
          <a:xfrm>
            <a:off x="6527801" y="5373688"/>
            <a:ext cx="3960813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800"/>
              <a:t>Стенограмма </a:t>
            </a:r>
          </a:p>
        </p:txBody>
      </p:sp>
    </p:spTree>
    <p:extLst>
      <p:ext uri="{BB962C8B-B14F-4D97-AF65-F5344CB8AC3E}">
        <p14:creationId xmlns:p14="http://schemas.microsoft.com/office/powerpoint/2010/main" val="1421862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Способ кодирования информации и способ ее обработки</a:t>
            </a:r>
          </a:p>
        </p:txBody>
      </p:sp>
      <p:graphicFrame>
        <p:nvGraphicFramePr>
          <p:cNvPr id="92163" name="Group 3"/>
          <p:cNvGraphicFramePr>
            <a:graphicFrameLocks noGrp="1"/>
          </p:cNvGraphicFramePr>
          <p:nvPr>
            <p:ph type="tbl" idx="1"/>
          </p:nvPr>
        </p:nvGraphicFramePr>
        <p:xfrm>
          <a:off x="2209801" y="1981201"/>
          <a:ext cx="7631113" cy="4400551"/>
        </p:xfrm>
        <a:graphic>
          <a:graphicData uri="http://schemas.openxmlformats.org/drawingml/2006/table">
            <a:tbl>
              <a:tblPr/>
              <a:tblGrid>
                <a:gridCol w="35988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322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84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Способ обработки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Способ кодирования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08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08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00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596" name="Text Box 20"/>
          <p:cNvSpPr txBox="1">
            <a:spLocks noChangeArrowheads="1"/>
          </p:cNvSpPr>
          <p:nvPr/>
        </p:nvSpPr>
        <p:spPr bwMode="auto">
          <a:xfrm>
            <a:off x="2351089" y="3284538"/>
            <a:ext cx="22320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altLang="ru-RU"/>
          </a:p>
        </p:txBody>
      </p:sp>
      <p:sp>
        <p:nvSpPr>
          <p:cNvPr id="92181" name="Text Box 21"/>
          <p:cNvSpPr txBox="1">
            <a:spLocks noChangeArrowheads="1"/>
          </p:cNvSpPr>
          <p:nvPr/>
        </p:nvSpPr>
        <p:spPr bwMode="auto">
          <a:xfrm>
            <a:off x="2279650" y="2708276"/>
            <a:ext cx="33845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ru-RU" altLang="ru-RU" sz="2800"/>
              <a:t>Русский язык</a:t>
            </a:r>
          </a:p>
        </p:txBody>
      </p:sp>
      <p:sp>
        <p:nvSpPr>
          <p:cNvPr id="92182" name="Text Box 22"/>
          <p:cNvSpPr txBox="1">
            <a:spLocks noChangeArrowheads="1"/>
          </p:cNvSpPr>
          <p:nvPr/>
        </p:nvSpPr>
        <p:spPr bwMode="auto">
          <a:xfrm>
            <a:off x="6096000" y="2708276"/>
            <a:ext cx="27368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ru-RU" altLang="ru-RU" sz="2800"/>
              <a:t>Тридцать пять</a:t>
            </a:r>
          </a:p>
        </p:txBody>
      </p:sp>
      <p:sp>
        <p:nvSpPr>
          <p:cNvPr id="92183" name="Text Box 23"/>
          <p:cNvSpPr txBox="1">
            <a:spLocks noChangeArrowheads="1"/>
          </p:cNvSpPr>
          <p:nvPr/>
        </p:nvSpPr>
        <p:spPr bwMode="auto">
          <a:xfrm>
            <a:off x="2351088" y="3644901"/>
            <a:ext cx="3313112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ru-RU" altLang="ru-RU" sz="2800"/>
              <a:t>Математика</a:t>
            </a:r>
          </a:p>
        </p:txBody>
      </p:sp>
      <p:sp>
        <p:nvSpPr>
          <p:cNvPr id="92184" name="Text Box 24"/>
          <p:cNvSpPr txBox="1">
            <a:spLocks noChangeArrowheads="1"/>
          </p:cNvSpPr>
          <p:nvPr/>
        </p:nvSpPr>
        <p:spPr bwMode="auto">
          <a:xfrm>
            <a:off x="6024563" y="3644901"/>
            <a:ext cx="27368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ru-RU" altLang="ru-RU" sz="2800"/>
              <a:t>35</a:t>
            </a:r>
          </a:p>
        </p:txBody>
      </p:sp>
      <p:sp>
        <p:nvSpPr>
          <p:cNvPr id="92185" name="Text Box 25"/>
          <p:cNvSpPr txBox="1">
            <a:spLocks noChangeArrowheads="1"/>
          </p:cNvSpPr>
          <p:nvPr/>
        </p:nvSpPr>
        <p:spPr bwMode="auto">
          <a:xfrm>
            <a:off x="2279650" y="4652963"/>
            <a:ext cx="3455988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ru-RU" altLang="ru-RU" sz="2800"/>
              <a:t>Компьютерная техника</a:t>
            </a:r>
          </a:p>
        </p:txBody>
      </p:sp>
      <p:sp>
        <p:nvSpPr>
          <p:cNvPr id="92186" name="Text Box 26"/>
          <p:cNvSpPr txBox="1">
            <a:spLocks noChangeArrowheads="1"/>
          </p:cNvSpPr>
          <p:nvPr/>
        </p:nvSpPr>
        <p:spPr bwMode="auto">
          <a:xfrm>
            <a:off x="6024563" y="4724401"/>
            <a:ext cx="27368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ru-RU" altLang="ru-RU" sz="2800"/>
              <a:t>00100011</a:t>
            </a:r>
          </a:p>
        </p:txBody>
      </p:sp>
    </p:spTree>
    <p:extLst>
      <p:ext uri="{BB962C8B-B14F-4D97-AF65-F5344CB8AC3E}">
        <p14:creationId xmlns:p14="http://schemas.microsoft.com/office/powerpoint/2010/main" val="2318621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1" grpId="0"/>
      <p:bldP spid="92182" grpId="0"/>
      <p:bldP spid="92183" grpId="0"/>
      <p:bldP spid="92184" grpId="0"/>
      <p:bldP spid="92185" grpId="0"/>
      <p:bldP spid="9218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Какая запись удобнее для выполнения расчетов?</a:t>
            </a:r>
          </a:p>
        </p:txBody>
      </p:sp>
      <p:sp>
        <p:nvSpPr>
          <p:cNvPr id="25603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2209800" y="1981201"/>
            <a:ext cx="3810000" cy="1952625"/>
          </a:xfrm>
        </p:spPr>
        <p:txBody>
          <a:bodyPr/>
          <a:lstStyle/>
          <a:p>
            <a:pPr eaLnBrk="1" hangingPunct="1"/>
            <a:r>
              <a:rPr lang="ru-RU" altLang="ru-RU" smtClean="0"/>
              <a:t>Тридцать пять умножить на двести сорок восемь</a:t>
            </a:r>
          </a:p>
        </p:txBody>
      </p:sp>
      <p:sp>
        <p:nvSpPr>
          <p:cNvPr id="25604" name="Rectangle 5"/>
          <p:cNvSpPr>
            <a:spLocks noGrp="1" noChangeArrowheads="1"/>
          </p:cNvSpPr>
          <p:nvPr>
            <p:ph sz="half" idx="2"/>
          </p:nvPr>
        </p:nvSpPr>
        <p:spPr>
          <a:xfrm>
            <a:off x="6172200" y="1981200"/>
            <a:ext cx="3810000" cy="1663700"/>
          </a:xfrm>
        </p:spPr>
        <p:txBody>
          <a:bodyPr/>
          <a:lstStyle/>
          <a:p>
            <a:pPr eaLnBrk="1" hangingPunct="1"/>
            <a:r>
              <a:rPr lang="ru-RU" altLang="ru-RU" smtClean="0"/>
              <a:t>35*248</a:t>
            </a:r>
          </a:p>
        </p:txBody>
      </p:sp>
      <p:sp>
        <p:nvSpPr>
          <p:cNvPr id="93190" name="Text Box 6"/>
          <p:cNvSpPr txBox="1">
            <a:spLocks noChangeArrowheads="1"/>
          </p:cNvSpPr>
          <p:nvPr/>
        </p:nvSpPr>
        <p:spPr bwMode="auto">
          <a:xfrm>
            <a:off x="2279651" y="4005264"/>
            <a:ext cx="3959225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3600"/>
              <a:t>Естественный русский язык</a:t>
            </a:r>
          </a:p>
        </p:txBody>
      </p:sp>
      <p:sp>
        <p:nvSpPr>
          <p:cNvPr id="93191" name="Text Box 7"/>
          <p:cNvSpPr txBox="1">
            <a:spLocks noChangeArrowheads="1"/>
          </p:cNvSpPr>
          <p:nvPr/>
        </p:nvSpPr>
        <p:spPr bwMode="auto">
          <a:xfrm>
            <a:off x="6311901" y="4005264"/>
            <a:ext cx="3959225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3600"/>
              <a:t>Формальный язык математики</a:t>
            </a:r>
          </a:p>
        </p:txBody>
      </p:sp>
      <p:sp>
        <p:nvSpPr>
          <p:cNvPr id="93192" name="AutoShape 8"/>
          <p:cNvSpPr>
            <a:spLocks noChangeArrowheads="1"/>
          </p:cNvSpPr>
          <p:nvPr/>
        </p:nvSpPr>
        <p:spPr bwMode="auto">
          <a:xfrm>
            <a:off x="5159376" y="4508500"/>
            <a:ext cx="1152525" cy="431800"/>
          </a:xfrm>
          <a:prstGeom prst="rightArrow">
            <a:avLst>
              <a:gd name="adj1" fmla="val 50000"/>
              <a:gd name="adj2" fmla="val 6672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93193" name="WordArt 9"/>
          <p:cNvSpPr>
            <a:spLocks noChangeArrowheads="1" noChangeShapeType="1" noTextEdit="1"/>
          </p:cNvSpPr>
          <p:nvPr/>
        </p:nvSpPr>
        <p:spPr bwMode="auto">
          <a:xfrm>
            <a:off x="3792539" y="5589589"/>
            <a:ext cx="4637087" cy="6111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accent1"/>
                </a:solidFill>
                <a:cs typeface="Times New Roman" panose="02020603050405020304" pitchFamily="18" charset="0"/>
              </a:rPr>
              <a:t>кодирование</a:t>
            </a:r>
          </a:p>
        </p:txBody>
      </p:sp>
    </p:spTree>
    <p:extLst>
      <p:ext uri="{BB962C8B-B14F-4D97-AF65-F5344CB8AC3E}">
        <p14:creationId xmlns:p14="http://schemas.microsoft.com/office/powerpoint/2010/main" val="3047018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90" grpId="0"/>
      <p:bldP spid="9319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320040"/>
            <a:ext cx="7239000" cy="1143000"/>
          </a:xfrm>
        </p:spPr>
        <p:txBody>
          <a:bodyPr/>
          <a:lstStyle/>
          <a:p>
            <a:pPr>
              <a:defRPr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Криптография</a:t>
            </a:r>
          </a:p>
        </p:txBody>
      </p:sp>
      <p:sp>
        <p:nvSpPr>
          <p:cNvPr id="993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mtClean="0"/>
              <a:t>Криптография – наука, занимающаяся методами шифрования.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mtClean="0"/>
              <a:t>Шифрование - это способ изменения сообщения, обеспечивающее сокрытие его содержимого.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mtClean="0"/>
              <a:t>Дешифрование – процесс обратного преобразования, при котором восстанавливается исходный текст.</a:t>
            </a:r>
          </a:p>
        </p:txBody>
      </p:sp>
    </p:spTree>
    <p:extLst>
      <p:ext uri="{BB962C8B-B14F-4D97-AF65-F5344CB8AC3E}">
        <p14:creationId xmlns:p14="http://schemas.microsoft.com/office/powerpoint/2010/main" val="1365782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31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6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>
              <a:defRPr/>
            </a:pPr>
            <a:r>
              <a:rPr lang="ru-RU" sz="4000" dirty="0">
                <a:solidFill>
                  <a:srgbClr val="002060"/>
                </a:solidFill>
              </a:rPr>
              <a:t>История технических способов кодирования</a:t>
            </a:r>
          </a:p>
        </p:txBody>
      </p:sp>
      <p:sp>
        <p:nvSpPr>
          <p:cNvPr id="2765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878389" y="3540126"/>
            <a:ext cx="5114925" cy="1101725"/>
          </a:xfrm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346872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2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ru-RU"/>
              <a:t>1837 г. Электрический телеграф</a:t>
            </a:r>
          </a:p>
        </p:txBody>
      </p:sp>
      <p:sp>
        <p:nvSpPr>
          <p:cNvPr id="28675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ru-RU" altLang="ru-RU" sz="2800"/>
              <a:t>Изобретатель – Самуэль Морзе (США)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ru-RU" altLang="ru-RU" sz="2800"/>
              <a:t>Три вида сигналов для передачи информации: «точка», «тире», «пауза»</a:t>
            </a:r>
          </a:p>
        </p:txBody>
      </p:sp>
      <p:pic>
        <p:nvPicPr>
          <p:cNvPr id="28676" name="Picture 9" descr="250px-Kotlasskiy_kraevedcheskiy_musey_%28031%29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951538" y="2205038"/>
            <a:ext cx="4248150" cy="3194050"/>
          </a:xfrm>
          <a:noFill/>
        </p:spPr>
      </p:pic>
      <p:sp>
        <p:nvSpPr>
          <p:cNvPr id="28677" name="Text Box 10"/>
          <p:cNvSpPr txBox="1">
            <a:spLocks noChangeArrowheads="1"/>
          </p:cNvSpPr>
          <p:nvPr/>
        </p:nvSpPr>
        <p:spPr bwMode="auto">
          <a:xfrm>
            <a:off x="6167438" y="5589589"/>
            <a:ext cx="374491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000"/>
              <a:t>Аппарат Морзе</a:t>
            </a:r>
          </a:p>
        </p:txBody>
      </p:sp>
    </p:spTree>
    <p:extLst>
      <p:ext uri="{BB962C8B-B14F-4D97-AF65-F5344CB8AC3E}">
        <p14:creationId xmlns:p14="http://schemas.microsoft.com/office/powerpoint/2010/main" val="26901415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>
          <a:xfrm>
            <a:off x="2123440" y="754288"/>
            <a:ext cx="4619625" cy="1143000"/>
          </a:xfrm>
        </p:spPr>
        <p:txBody>
          <a:bodyPr/>
          <a:lstStyle/>
          <a:p>
            <a:pPr>
              <a:defRPr/>
            </a:pPr>
            <a:r>
              <a:rPr lang="ru-RU" dirty="0"/>
              <a:t>Азбука Морзе</a:t>
            </a:r>
          </a:p>
        </p:txBody>
      </p:sp>
      <p:pic>
        <p:nvPicPr>
          <p:cNvPr id="29700" name="Picture 6" descr="Samuel-Mor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2383" y="2186781"/>
            <a:ext cx="2613025" cy="3849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1" name="Text Box 7"/>
          <p:cNvSpPr txBox="1">
            <a:spLocks noChangeArrowheads="1"/>
          </p:cNvSpPr>
          <p:nvPr/>
        </p:nvSpPr>
        <p:spPr bwMode="auto">
          <a:xfrm>
            <a:off x="7309803" y="725487"/>
            <a:ext cx="3816350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kumimoji="0" lang="ru-RU" altLang="ru-RU" dirty="0" err="1">
                <a:latin typeface="Arial" panose="020B0604020202020204" pitchFamily="34" charset="0"/>
              </a:rPr>
              <a:t>Самуэль</a:t>
            </a:r>
            <a:r>
              <a:rPr kumimoji="0" lang="ru-RU" altLang="ru-RU" dirty="0">
                <a:latin typeface="Arial" panose="020B0604020202020204" pitchFamily="34" charset="0"/>
              </a:rPr>
              <a:t> Морзе – </a:t>
            </a:r>
          </a:p>
          <a:p>
            <a:pPr algn="ctr" eaLnBrk="1" hangingPunct="1">
              <a:spcBef>
                <a:spcPct val="50000"/>
              </a:spcBef>
            </a:pPr>
            <a:r>
              <a:rPr kumimoji="0" lang="ru-RU" altLang="ru-RU" dirty="0">
                <a:latin typeface="Arial" panose="020B0604020202020204" pitchFamily="34" charset="0"/>
              </a:rPr>
              <a:t>создатель азбуки Морзе</a:t>
            </a:r>
          </a:p>
        </p:txBody>
      </p:sp>
      <p:pic>
        <p:nvPicPr>
          <p:cNvPr id="7170" name="Picture 2" descr="http://mtdata.ru/u24/photoD446/20453363469-0/origina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6703" y="2273867"/>
            <a:ext cx="5753100" cy="3371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0393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xfrm>
            <a:off x="1619794" y="594518"/>
            <a:ext cx="103632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dirty="0"/>
              <a:t>Конец </a:t>
            </a:r>
            <a:r>
              <a:rPr lang="en-US" dirty="0"/>
              <a:t>XIX</a:t>
            </a:r>
            <a:r>
              <a:rPr lang="ru-RU" dirty="0"/>
              <a:t> в. Код Бодо. Клавишный телеграфный аппарат</a:t>
            </a:r>
          </a:p>
        </p:txBody>
      </p:sp>
      <p:sp>
        <p:nvSpPr>
          <p:cNvPr id="30723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3021874" y="1794668"/>
            <a:ext cx="10363200" cy="198120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ru-RU" altLang="ru-RU" dirty="0"/>
              <a:t>Изобретатель – Жан Морис Эмиль Бодо (Франция)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ru-RU" altLang="ru-RU" dirty="0"/>
              <a:t>Два вида сигналов для передачи информации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ru-RU" altLang="ru-RU" dirty="0"/>
              <a:t>Первый в истории способ двоичного кодирования</a:t>
            </a:r>
          </a:p>
        </p:txBody>
      </p:sp>
      <p:pic>
        <p:nvPicPr>
          <p:cNvPr id="30724" name="Picture 8" descr="Emile Baudo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9377" y="3962400"/>
            <a:ext cx="2182813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5" name="Picture 10" descr="00a7f57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8714" y="3890168"/>
            <a:ext cx="2392362" cy="280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81475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1992314" y="609600"/>
          <a:ext cx="8351837" cy="5340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84768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7" name="Rectangle 3"/>
          <p:cNvSpPr>
            <a:spLocks noGrp="1" noChangeArrowheads="1"/>
          </p:cNvSpPr>
          <p:nvPr>
            <p:ph type="title"/>
          </p:nvPr>
        </p:nvSpPr>
        <p:spPr>
          <a:xfrm>
            <a:off x="5387930" y="1151891"/>
            <a:ext cx="6070600" cy="113982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Какими формами может быть представлена информация о погоде?</a:t>
            </a:r>
          </a:p>
        </p:txBody>
      </p:sp>
      <p:sp>
        <p:nvSpPr>
          <p:cNvPr id="72708" name="Rectangle 4"/>
          <p:cNvSpPr>
            <a:spLocks noGrp="1" noChangeArrowheads="1"/>
          </p:cNvSpPr>
          <p:nvPr>
            <p:ph idx="1"/>
          </p:nvPr>
        </p:nvSpPr>
        <p:spPr>
          <a:xfrm>
            <a:off x="5162006" y="3385276"/>
            <a:ext cx="7772400" cy="3041650"/>
          </a:xfrm>
        </p:spPr>
        <p:txBody>
          <a:bodyPr/>
          <a:lstStyle/>
          <a:p>
            <a:pPr eaLnBrk="1" hangingPunct="1"/>
            <a:r>
              <a:rPr lang="ru-RU" altLang="ru-RU" dirty="0" smtClean="0"/>
              <a:t>Текст в газете</a:t>
            </a:r>
          </a:p>
          <a:p>
            <a:pPr eaLnBrk="1" hangingPunct="1"/>
            <a:r>
              <a:rPr lang="ru-RU" altLang="ru-RU" dirty="0" smtClean="0"/>
              <a:t>Сообщение по радио</a:t>
            </a:r>
          </a:p>
          <a:p>
            <a:pPr eaLnBrk="1" hangingPunct="1"/>
            <a:r>
              <a:rPr lang="ru-RU" altLang="ru-RU" dirty="0" smtClean="0"/>
              <a:t>Условная картинка в календаре или на экране телевизора</a:t>
            </a:r>
          </a:p>
          <a:p>
            <a:pPr eaLnBrk="1" hangingPunct="1"/>
            <a:r>
              <a:rPr lang="ru-RU" altLang="ru-RU" dirty="0" smtClean="0"/>
              <a:t>Условные жесты и звуки…</a:t>
            </a:r>
          </a:p>
        </p:txBody>
      </p:sp>
      <p:pic>
        <p:nvPicPr>
          <p:cNvPr id="25602" name="Picture 2" descr="http://sarapul.net/sites/default/files/d73fb125f4553c21bc2853d60f7b2ebf1435328208.jpg.crop_displa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205" y="2036079"/>
            <a:ext cx="3435169" cy="2281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3400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8" grpId="0" build="p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3005108715"/>
              </p:ext>
            </p:extLst>
          </p:nvPr>
        </p:nvGraphicFramePr>
        <p:xfrm>
          <a:off x="2734237" y="4914452"/>
          <a:ext cx="7913922" cy="1158240"/>
        </p:xfrm>
        <a:graphic>
          <a:graphicData uri="http://schemas.openxmlformats.org/drawingml/2006/table">
            <a:tbl>
              <a:tblPr/>
              <a:tblGrid>
                <a:gridCol w="1318987">
                  <a:extLst>
                    <a:ext uri="{9D8B030D-6E8A-4147-A177-3AD203B41FA5}">
                      <a16:colId xmlns:a16="http://schemas.microsoft.com/office/drawing/2014/main" val="3437113554"/>
                    </a:ext>
                  </a:extLst>
                </a:gridCol>
                <a:gridCol w="1318987">
                  <a:extLst>
                    <a:ext uri="{9D8B030D-6E8A-4147-A177-3AD203B41FA5}">
                      <a16:colId xmlns:a16="http://schemas.microsoft.com/office/drawing/2014/main" val="1629884288"/>
                    </a:ext>
                  </a:extLst>
                </a:gridCol>
                <a:gridCol w="1318987">
                  <a:extLst>
                    <a:ext uri="{9D8B030D-6E8A-4147-A177-3AD203B41FA5}">
                      <a16:colId xmlns:a16="http://schemas.microsoft.com/office/drawing/2014/main" val="3034296208"/>
                    </a:ext>
                  </a:extLst>
                </a:gridCol>
                <a:gridCol w="1318987">
                  <a:extLst>
                    <a:ext uri="{9D8B030D-6E8A-4147-A177-3AD203B41FA5}">
                      <a16:colId xmlns:a16="http://schemas.microsoft.com/office/drawing/2014/main" val="435167244"/>
                    </a:ext>
                  </a:extLst>
                </a:gridCol>
                <a:gridCol w="1318987">
                  <a:extLst>
                    <a:ext uri="{9D8B030D-6E8A-4147-A177-3AD203B41FA5}">
                      <a16:colId xmlns:a16="http://schemas.microsoft.com/office/drawing/2014/main" val="825957414"/>
                    </a:ext>
                  </a:extLst>
                </a:gridCol>
                <a:gridCol w="1318987">
                  <a:extLst>
                    <a:ext uri="{9D8B030D-6E8A-4147-A177-3AD203B41FA5}">
                      <a16:colId xmlns:a16="http://schemas.microsoft.com/office/drawing/2014/main" val="47840743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/>
                      <a:r>
                        <a:rPr lang="ru-RU" sz="3200" dirty="0"/>
                        <a:t>А</a:t>
                      </a:r>
                    </a:p>
                  </a:txBody>
                  <a:tcPr anchor="ctr">
                    <a:lnL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200" dirty="0"/>
                        <a:t>Д</a:t>
                      </a:r>
                    </a:p>
                  </a:txBody>
                  <a:tcPr anchor="ctr">
                    <a:lnL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200" dirty="0"/>
                        <a:t>К</a:t>
                      </a:r>
                    </a:p>
                  </a:txBody>
                  <a:tcPr anchor="ctr">
                    <a:lnL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200" dirty="0"/>
                        <a:t>Н</a:t>
                      </a:r>
                    </a:p>
                  </a:txBody>
                  <a:tcPr anchor="ctr">
                    <a:lnL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200" dirty="0"/>
                        <a:t>О</a:t>
                      </a:r>
                    </a:p>
                  </a:txBody>
                  <a:tcPr anchor="ctr">
                    <a:lnL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200"/>
                        <a:t>С</a:t>
                      </a:r>
                    </a:p>
                  </a:txBody>
                  <a:tcPr anchor="ctr">
                    <a:lnL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8552919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ru-RU" sz="3200"/>
                        <a:t>01</a:t>
                      </a:r>
                    </a:p>
                  </a:txBody>
                  <a:tcPr anchor="ctr">
                    <a:lnL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200" dirty="0">
                          <a:effectLst/>
                        </a:rPr>
                        <a:t>100</a:t>
                      </a:r>
                    </a:p>
                  </a:txBody>
                  <a:tcPr anchor="ctr">
                    <a:lnL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200">
                          <a:effectLst/>
                        </a:rPr>
                        <a:t>101</a:t>
                      </a:r>
                    </a:p>
                  </a:txBody>
                  <a:tcPr anchor="ctr">
                    <a:lnL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200">
                          <a:effectLst/>
                        </a:rPr>
                        <a:t>10</a:t>
                      </a:r>
                    </a:p>
                  </a:txBody>
                  <a:tcPr anchor="ctr">
                    <a:lnL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200" dirty="0">
                          <a:effectLst/>
                        </a:rPr>
                        <a:t>111</a:t>
                      </a:r>
                    </a:p>
                  </a:txBody>
                  <a:tcPr anchor="ctr">
                    <a:lnL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200" dirty="0">
                          <a:effectLst/>
                        </a:rPr>
                        <a:t>000</a:t>
                      </a:r>
                    </a:p>
                  </a:txBody>
                  <a:tcPr anchor="ctr">
                    <a:lnL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2558701"/>
                  </a:ext>
                </a:extLst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734237" y="158859"/>
            <a:ext cx="8659906" cy="4401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Валя шиф­ру­ет рус­ские слова (по­сле­до­ва­тель­но­сти букв), за­пи­сы­вая вме­сто каж­дой буквы её код: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Не­ко­то­рые це­поч­ки можно рас­шиф­ро­вать не одним спо­со­бом. На­при­мер, 00010101 может озна­чать не толь­ко СКА, но и СНК. Даны три ко­до­вые це­поч­ки: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10111101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1010110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10111000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Най­ди­те среди них ту, ко­то­рая имеет толь­ко одну рас­шиф­ров­ку, и за­пи­ши­те в от­ве­те рас­шиф­ро­ван­ное слово.</a:t>
            </a:r>
          </a:p>
        </p:txBody>
      </p:sp>
    </p:spTree>
    <p:extLst>
      <p:ext uri="{BB962C8B-B14F-4D97-AF65-F5344CB8AC3E}">
        <p14:creationId xmlns:p14="http://schemas.microsoft.com/office/powerpoint/2010/main" val="390740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2035688738"/>
              </p:ext>
            </p:extLst>
          </p:nvPr>
        </p:nvGraphicFramePr>
        <p:xfrm>
          <a:off x="2565821" y="5809315"/>
          <a:ext cx="8335260" cy="731520"/>
        </p:xfrm>
        <a:graphic>
          <a:graphicData uri="http://schemas.openxmlformats.org/drawingml/2006/table">
            <a:tbl>
              <a:tblPr/>
              <a:tblGrid>
                <a:gridCol w="1667052">
                  <a:extLst>
                    <a:ext uri="{9D8B030D-6E8A-4147-A177-3AD203B41FA5}">
                      <a16:colId xmlns:a16="http://schemas.microsoft.com/office/drawing/2014/main" val="2063473283"/>
                    </a:ext>
                  </a:extLst>
                </a:gridCol>
                <a:gridCol w="1667052">
                  <a:extLst>
                    <a:ext uri="{9D8B030D-6E8A-4147-A177-3AD203B41FA5}">
                      <a16:colId xmlns:a16="http://schemas.microsoft.com/office/drawing/2014/main" val="2749433669"/>
                    </a:ext>
                  </a:extLst>
                </a:gridCol>
                <a:gridCol w="1667052">
                  <a:extLst>
                    <a:ext uri="{9D8B030D-6E8A-4147-A177-3AD203B41FA5}">
                      <a16:colId xmlns:a16="http://schemas.microsoft.com/office/drawing/2014/main" val="1240181719"/>
                    </a:ext>
                  </a:extLst>
                </a:gridCol>
                <a:gridCol w="1667052">
                  <a:extLst>
                    <a:ext uri="{9D8B030D-6E8A-4147-A177-3AD203B41FA5}">
                      <a16:colId xmlns:a16="http://schemas.microsoft.com/office/drawing/2014/main" val="1533874438"/>
                    </a:ext>
                  </a:extLst>
                </a:gridCol>
                <a:gridCol w="1667052">
                  <a:extLst>
                    <a:ext uri="{9D8B030D-6E8A-4147-A177-3AD203B41FA5}">
                      <a16:colId xmlns:a16="http://schemas.microsoft.com/office/drawing/2014/main" val="134653147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/>
                      <a:r>
                        <a:rPr lang="ru-RU" dirty="0"/>
                        <a:t>А</a:t>
                      </a:r>
                    </a:p>
                  </a:txBody>
                  <a:tcPr anchor="ctr">
                    <a:lnL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/>
                        <a:t>Г</a:t>
                      </a:r>
                    </a:p>
                  </a:txBody>
                  <a:tcPr anchor="ctr">
                    <a:lnL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/>
                        <a:t>М</a:t>
                      </a:r>
                    </a:p>
                  </a:txBody>
                  <a:tcPr anchor="ctr">
                    <a:lnL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/>
                        <a:t>К</a:t>
                      </a:r>
                    </a:p>
                  </a:txBody>
                  <a:tcPr anchor="ctr">
                    <a:lnL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/>
                        <a:t>Ю</a:t>
                      </a:r>
                    </a:p>
                  </a:txBody>
                  <a:tcPr anchor="ctr">
                    <a:lnL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05915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ru-RU" dirty="0"/>
                        <a:t>•–</a:t>
                      </a:r>
                    </a:p>
                  </a:txBody>
                  <a:tcPr anchor="ctr">
                    <a:lnL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>
                          <a:effectLst/>
                        </a:rPr>
                        <a:t>––•</a:t>
                      </a:r>
                    </a:p>
                  </a:txBody>
                  <a:tcPr anchor="ctr">
                    <a:lnL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>
                          <a:effectLst/>
                        </a:rPr>
                        <a:t>––</a:t>
                      </a:r>
                    </a:p>
                  </a:txBody>
                  <a:tcPr anchor="ctr">
                    <a:lnL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>
                          <a:effectLst/>
                        </a:rPr>
                        <a:t>–•–</a:t>
                      </a:r>
                    </a:p>
                  </a:txBody>
                  <a:tcPr anchor="ctr">
                    <a:lnL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>
                          <a:effectLst/>
                        </a:rPr>
                        <a:t>••––</a:t>
                      </a:r>
                    </a:p>
                  </a:txBody>
                  <a:tcPr anchor="ctr">
                    <a:lnL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20963309"/>
                  </a:ext>
                </a:extLst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197309" y="-161550"/>
            <a:ext cx="8624047" cy="5970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От раз­вед­чи­ка была по­лу­че­на сле­ду­ю­щая шиф­ро­ван­ная ра­дио­грам­ма, пе­ре­дан­ная с ис­поль­зо­ва­ни­ем аз­бу­ки Морзе: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––•–––––•••–––•–•–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При пе­ре­да­че ра­дио­грам­мы было по­те­ря­но раз­би­е­ние на буквы, но из­вест­но, что в ра­дио­грам­ме ис­поль­зо­ва­лись толь­ко сле­ду­ю­щие буквы: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Рас­шиф­руй­те ра­дио­грам­му. За­пи­ши­те в от­ве­те рас­шиф­ро­ван­ную ра­дио­грам­му.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8715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4199237207"/>
              </p:ext>
            </p:extLst>
          </p:nvPr>
        </p:nvGraphicFramePr>
        <p:xfrm>
          <a:off x="2290354" y="4902927"/>
          <a:ext cx="7514035" cy="1036320"/>
        </p:xfrm>
        <a:graphic>
          <a:graphicData uri="http://schemas.openxmlformats.org/drawingml/2006/table">
            <a:tbl>
              <a:tblPr/>
              <a:tblGrid>
                <a:gridCol w="1502807">
                  <a:extLst>
                    <a:ext uri="{9D8B030D-6E8A-4147-A177-3AD203B41FA5}">
                      <a16:colId xmlns:a16="http://schemas.microsoft.com/office/drawing/2014/main" val="1005013418"/>
                    </a:ext>
                  </a:extLst>
                </a:gridCol>
                <a:gridCol w="1502807">
                  <a:extLst>
                    <a:ext uri="{9D8B030D-6E8A-4147-A177-3AD203B41FA5}">
                      <a16:colId xmlns:a16="http://schemas.microsoft.com/office/drawing/2014/main" val="1224852474"/>
                    </a:ext>
                  </a:extLst>
                </a:gridCol>
                <a:gridCol w="1502807">
                  <a:extLst>
                    <a:ext uri="{9D8B030D-6E8A-4147-A177-3AD203B41FA5}">
                      <a16:colId xmlns:a16="http://schemas.microsoft.com/office/drawing/2014/main" val="1430931076"/>
                    </a:ext>
                  </a:extLst>
                </a:gridCol>
                <a:gridCol w="1502807">
                  <a:extLst>
                    <a:ext uri="{9D8B030D-6E8A-4147-A177-3AD203B41FA5}">
                      <a16:colId xmlns:a16="http://schemas.microsoft.com/office/drawing/2014/main" val="1673623980"/>
                    </a:ext>
                  </a:extLst>
                </a:gridCol>
                <a:gridCol w="1502807">
                  <a:extLst>
                    <a:ext uri="{9D8B030D-6E8A-4147-A177-3AD203B41FA5}">
                      <a16:colId xmlns:a16="http://schemas.microsoft.com/office/drawing/2014/main" val="65123252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ru-RU" sz="2800" dirty="0"/>
                        <a:t>Л</a:t>
                      </a:r>
                    </a:p>
                  </a:txBody>
                  <a:tcPr anchor="ctr">
                    <a:lnL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/>
                        <a:t>Е</a:t>
                      </a:r>
                    </a:p>
                  </a:txBody>
                  <a:tcPr anchor="ctr">
                    <a:lnL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/>
                        <a:t>Н</a:t>
                      </a:r>
                    </a:p>
                  </a:txBody>
                  <a:tcPr anchor="ctr">
                    <a:lnL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/>
                        <a:t>К</a:t>
                      </a:r>
                    </a:p>
                  </a:txBody>
                  <a:tcPr anchor="ctr">
                    <a:lnL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/>
                        <a:t>А</a:t>
                      </a:r>
                    </a:p>
                  </a:txBody>
                  <a:tcPr anchor="ctr">
                    <a:lnL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304102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ru-RU" sz="2800" dirty="0"/>
                        <a:t>?©</a:t>
                      </a:r>
                    </a:p>
                  </a:txBody>
                  <a:tcPr anchor="ctr">
                    <a:lnL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>
                          <a:effectLst/>
                        </a:rPr>
                        <a:t>???</a:t>
                      </a:r>
                    </a:p>
                  </a:txBody>
                  <a:tcPr anchor="ctr">
                    <a:lnL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effectLst/>
                        </a:rPr>
                        <a:t>©©</a:t>
                      </a:r>
                    </a:p>
                  </a:txBody>
                  <a:tcPr anchor="ctr">
                    <a:lnL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effectLst/>
                        </a:rPr>
                        <a:t>©?</a:t>
                      </a:r>
                    </a:p>
                  </a:txBody>
                  <a:tcPr anchor="ctr">
                    <a:lnL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effectLst/>
                        </a:rPr>
                        <a:t>©©?</a:t>
                      </a:r>
                    </a:p>
                  </a:txBody>
                  <a:tcPr anchor="ctr">
                    <a:lnL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1514541"/>
                  </a:ext>
                </a:extLst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290354" y="190399"/>
            <a:ext cx="9144000" cy="4801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Агент 007, пе­ре­да­вая важ­ные све­де­ния сво­е­му на­пар­ни­ку, за­ко­ди­ро­вал со­об­ще­ние при­ду­ман­ным шиф­ром. В со­об­ще­нии при­сут­ству­ют толь­ко буквы из при­ведённого фраг­мен­та ко­до­вой таб­ли­цы: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Опре­де­ли­те, какое со­об­ще­ние за­ко­ди­ро­ва­но в строч­ке: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?©©©?©?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В от­ве­те за­пи­ши­те по­сле­до­ва­тель­ность букв без за­пя­тых и дру­гих зна­ков пре­пи­на­ния.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4747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320040"/>
            <a:ext cx="7239000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Система основных понятий</a:t>
            </a:r>
          </a:p>
        </p:txBody>
      </p:sp>
      <p:sp>
        <p:nvSpPr>
          <p:cNvPr id="74757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Язык – это знаковая форма представления информации.</a:t>
            </a:r>
          </a:p>
          <a:p>
            <a:pPr eaLnBrk="1" hangingPunct="1"/>
            <a:r>
              <a:rPr lang="ru-RU" altLang="ru-RU" smtClean="0"/>
              <a:t>Алфавит – набор однозначно определенных знаков (символов), из которых формируется сообщение.</a:t>
            </a:r>
          </a:p>
          <a:p>
            <a:pPr eaLnBrk="1" hangingPunct="1"/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4268986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47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47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1703388" y="1196975"/>
          <a:ext cx="7772400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622771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Представьте информацию</a:t>
            </a:r>
          </a:p>
        </p:txBody>
      </p:sp>
      <p:graphicFrame>
        <p:nvGraphicFramePr>
          <p:cNvPr id="87069" name="Group 29"/>
          <p:cNvGraphicFramePr>
            <a:graphicFrameLocks noGrp="1"/>
          </p:cNvGraphicFramePr>
          <p:nvPr>
            <p:ph type="tbl" idx="1"/>
          </p:nvPr>
        </p:nvGraphicFramePr>
        <p:xfrm>
          <a:off x="1919288" y="2060575"/>
          <a:ext cx="8208962" cy="3254376"/>
        </p:xfrm>
        <a:graphic>
          <a:graphicData uri="http://schemas.openxmlformats.org/drawingml/2006/table">
            <a:tbl>
              <a:tblPr/>
              <a:tblGrid>
                <a:gridCol w="279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066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082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117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Информация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Естественный язык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Формальный язык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30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Нахождение площади треугольника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4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Правило дорожного движения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1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Призыв о помощи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7406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320040"/>
            <a:ext cx="7239000" cy="1143000"/>
          </a:xfrm>
        </p:spPr>
        <p:txBody>
          <a:bodyPr/>
          <a:lstStyle/>
          <a:p>
            <a:pPr>
              <a:defRPr/>
            </a:pPr>
            <a:r>
              <a:rPr lang="ru-RU" sz="33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Письменность и кодирование информации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idx="1"/>
          </p:nvPr>
        </p:nvSpPr>
        <p:spPr>
          <a:xfrm>
            <a:off x="2209800" y="1981201"/>
            <a:ext cx="7772400" cy="2168525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2800"/>
              <a:t>Кодирование – процесс представления информации, удобный для ее хранения и/или передачи.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2800"/>
              <a:t>Декодирование – это процесс, обратный кодированию (расшифровка) </a:t>
            </a:r>
          </a:p>
        </p:txBody>
      </p:sp>
      <p:pic>
        <p:nvPicPr>
          <p:cNvPr id="809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5188" y="4581525"/>
            <a:ext cx="7848600" cy="153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7245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08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08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08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089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08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089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08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089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08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089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089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08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80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89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5" descr="img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2313" y="765175"/>
            <a:ext cx="8388350" cy="476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79384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Цели и способы кодирования</a:t>
            </a:r>
          </a:p>
        </p:txBody>
      </p:sp>
      <p:graphicFrame>
        <p:nvGraphicFramePr>
          <p:cNvPr id="109571" name="Group 3"/>
          <p:cNvGraphicFramePr>
            <a:graphicFrameLocks noGrp="1"/>
          </p:cNvGraphicFramePr>
          <p:nvPr>
            <p:ph type="tbl" idx="1"/>
          </p:nvPr>
        </p:nvGraphicFramePr>
        <p:xfrm>
          <a:off x="2209801" y="1981201"/>
          <a:ext cx="7631113" cy="4400551"/>
        </p:xfrm>
        <a:graphic>
          <a:graphicData uri="http://schemas.openxmlformats.org/drawingml/2006/table">
            <a:tbl>
              <a:tblPr/>
              <a:tblGrid>
                <a:gridCol w="35988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322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84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Цель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Способ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08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08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00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0500" name="Text Box 20"/>
          <p:cNvSpPr txBox="1">
            <a:spLocks noChangeArrowheads="1"/>
          </p:cNvSpPr>
          <p:nvPr/>
        </p:nvSpPr>
        <p:spPr bwMode="auto">
          <a:xfrm>
            <a:off x="2351089" y="3284538"/>
            <a:ext cx="22320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altLang="ru-RU"/>
          </a:p>
        </p:txBody>
      </p:sp>
      <p:sp>
        <p:nvSpPr>
          <p:cNvPr id="109589" name="Text Box 21"/>
          <p:cNvSpPr txBox="1">
            <a:spLocks noChangeArrowheads="1"/>
          </p:cNvSpPr>
          <p:nvPr/>
        </p:nvSpPr>
        <p:spPr bwMode="auto">
          <a:xfrm>
            <a:off x="2279650" y="2708275"/>
            <a:ext cx="338455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ru-RU" altLang="ru-RU" sz="2800"/>
              <a:t>Запись текста в темпе речи</a:t>
            </a:r>
          </a:p>
        </p:txBody>
      </p:sp>
      <p:sp>
        <p:nvSpPr>
          <p:cNvPr id="109590" name="Text Box 22"/>
          <p:cNvSpPr txBox="1">
            <a:spLocks noChangeArrowheads="1"/>
          </p:cNvSpPr>
          <p:nvPr/>
        </p:nvSpPr>
        <p:spPr bwMode="auto">
          <a:xfrm>
            <a:off x="6096000" y="2708276"/>
            <a:ext cx="27368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ru-RU" altLang="ru-RU" sz="2800"/>
              <a:t>Стенография</a:t>
            </a:r>
          </a:p>
        </p:txBody>
      </p:sp>
      <p:sp>
        <p:nvSpPr>
          <p:cNvPr id="109591" name="Text Box 23"/>
          <p:cNvSpPr txBox="1">
            <a:spLocks noChangeArrowheads="1"/>
          </p:cNvSpPr>
          <p:nvPr/>
        </p:nvSpPr>
        <p:spPr bwMode="auto">
          <a:xfrm>
            <a:off x="2351088" y="3644900"/>
            <a:ext cx="3313112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ru-RU" altLang="ru-RU" sz="2800"/>
              <a:t>Передача текста за границу</a:t>
            </a:r>
          </a:p>
        </p:txBody>
      </p:sp>
      <p:sp>
        <p:nvSpPr>
          <p:cNvPr id="109592" name="Text Box 24"/>
          <p:cNvSpPr txBox="1">
            <a:spLocks noChangeArrowheads="1"/>
          </p:cNvSpPr>
          <p:nvPr/>
        </p:nvSpPr>
        <p:spPr bwMode="auto">
          <a:xfrm>
            <a:off x="6024563" y="3644900"/>
            <a:ext cx="273685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ru-RU" altLang="ru-RU" sz="2800"/>
              <a:t>Латинский алфавит</a:t>
            </a:r>
          </a:p>
        </p:txBody>
      </p:sp>
      <p:sp>
        <p:nvSpPr>
          <p:cNvPr id="109593" name="Text Box 25"/>
          <p:cNvSpPr txBox="1">
            <a:spLocks noChangeArrowheads="1"/>
          </p:cNvSpPr>
          <p:nvPr/>
        </p:nvSpPr>
        <p:spPr bwMode="auto">
          <a:xfrm>
            <a:off x="2279650" y="4652964"/>
            <a:ext cx="3455988" cy="137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ru-RU" altLang="ru-RU" sz="2800"/>
              <a:t>Передача тексту грамотному русскому человеку</a:t>
            </a:r>
          </a:p>
        </p:txBody>
      </p:sp>
      <p:sp>
        <p:nvSpPr>
          <p:cNvPr id="109594" name="Text Box 26"/>
          <p:cNvSpPr txBox="1">
            <a:spLocks noChangeArrowheads="1"/>
          </p:cNvSpPr>
          <p:nvPr/>
        </p:nvSpPr>
        <p:spPr bwMode="auto">
          <a:xfrm>
            <a:off x="6024563" y="4724400"/>
            <a:ext cx="273685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ru-RU" altLang="ru-RU" sz="2800"/>
              <a:t>Русский алфавит</a:t>
            </a:r>
          </a:p>
        </p:txBody>
      </p:sp>
    </p:spTree>
    <p:extLst>
      <p:ext uri="{BB962C8B-B14F-4D97-AF65-F5344CB8AC3E}">
        <p14:creationId xmlns:p14="http://schemas.microsoft.com/office/powerpoint/2010/main" val="3167934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89" grpId="0"/>
      <p:bldP spid="109590" grpId="0"/>
      <p:bldP spid="109591" grpId="0"/>
      <p:bldP spid="109592" grpId="0"/>
      <p:bldP spid="109593" grpId="0"/>
      <p:bldP spid="10959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320040"/>
            <a:ext cx="72390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Способ кодирования информации зависит от: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цели кодирования;</a:t>
            </a:r>
          </a:p>
          <a:p>
            <a:pPr eaLnBrk="1" hangingPunct="1"/>
            <a:r>
              <a:rPr lang="ru-RU" altLang="ru-RU" smtClean="0"/>
              <a:t>условий;</a:t>
            </a:r>
          </a:p>
          <a:p>
            <a:pPr eaLnBrk="1" hangingPunct="1"/>
            <a:r>
              <a:rPr lang="ru-RU" altLang="ru-RU" smtClean="0"/>
              <a:t>средств для кодирования;</a:t>
            </a:r>
          </a:p>
          <a:p>
            <a:pPr eaLnBrk="1" hangingPunct="1"/>
            <a:r>
              <a:rPr lang="ru-RU" altLang="ru-RU" smtClean="0"/>
              <a:t>способа обработки информации</a:t>
            </a:r>
          </a:p>
        </p:txBody>
      </p:sp>
    </p:spTree>
    <p:extLst>
      <p:ext uri="{BB962C8B-B14F-4D97-AF65-F5344CB8AC3E}">
        <p14:creationId xmlns:p14="http://schemas.microsoft.com/office/powerpoint/2010/main" val="2512253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47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TM03457496[[fn=Параллакс]]</Template>
  <TotalTime>22</TotalTime>
  <Words>427</Words>
  <Application>Microsoft Office PowerPoint</Application>
  <PresentationFormat>Широкоэкранный</PresentationFormat>
  <Paragraphs>153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Параллакс</vt:lpstr>
      <vt:lpstr>Представление информации. Языки. Кодирование.</vt:lpstr>
      <vt:lpstr>Какими формами может быть представлена информация о погоде?</vt:lpstr>
      <vt:lpstr>Система основных понятий</vt:lpstr>
      <vt:lpstr>Презентация PowerPoint</vt:lpstr>
      <vt:lpstr>Представьте информацию</vt:lpstr>
      <vt:lpstr>Письменность и кодирование информации</vt:lpstr>
      <vt:lpstr>Презентация PowerPoint</vt:lpstr>
      <vt:lpstr>Цели и способы кодирования</vt:lpstr>
      <vt:lpstr>Способ кодирования информации зависит от:</vt:lpstr>
      <vt:lpstr>Способ кодирования</vt:lpstr>
      <vt:lpstr>Способ кодирования</vt:lpstr>
      <vt:lpstr>Способ кодирования информации и способ ее обработки</vt:lpstr>
      <vt:lpstr>Какая запись удобнее для выполнения расчетов?</vt:lpstr>
      <vt:lpstr>Криптография</vt:lpstr>
      <vt:lpstr>История технических способов кодирования</vt:lpstr>
      <vt:lpstr>1837 г. Электрический телеграф</vt:lpstr>
      <vt:lpstr>Азбука Морзе</vt:lpstr>
      <vt:lpstr>Конец XIX в. Код Бодо. Клавишный телеграфный аппарат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Представление информации. Языки. Кодирование</dc:title>
  <dc:creator>My God</dc:creator>
  <cp:lastModifiedBy>My God</cp:lastModifiedBy>
  <cp:revision>3</cp:revision>
  <dcterms:created xsi:type="dcterms:W3CDTF">2016-09-10T14:03:20Z</dcterms:created>
  <dcterms:modified xsi:type="dcterms:W3CDTF">2016-09-10T14:26:03Z</dcterms:modified>
</cp:coreProperties>
</file>