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74" r:id="rId4"/>
    <p:sldId id="263" r:id="rId5"/>
    <p:sldId id="264" r:id="rId6"/>
    <p:sldId id="276" r:id="rId7"/>
    <p:sldId id="265" r:id="rId8"/>
    <p:sldId id="266" r:id="rId9"/>
    <p:sldId id="267" r:id="rId10"/>
    <p:sldId id="268" r:id="rId11"/>
    <p:sldId id="272" r:id="rId12"/>
    <p:sldId id="273" r:id="rId13"/>
    <p:sldId id="27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0gm7o2ik1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learningapps.org/display?v=ptqxu2b031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testov.ru/test/?id=3886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nail.com/express-english-7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6.jpeg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3024906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Притяжательные местоимения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уратин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28575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00430" y="5357826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Нехорошева Наталья Владимировна учитель английского языка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ГБОУ Школа №657 г. Москва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libfoto.ru/uploads/posts/2011-02/1296664352_burat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1785926"/>
            <a:ext cx="42082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Притяжательные </a:t>
            </a:r>
          </a:p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местоимения</a:t>
            </a:r>
            <a:b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endParaRPr lang="ru-RU" sz="36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4214818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Нехорошева Наталья Владимировна</a:t>
            </a:r>
          </a:p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учитель английского языка</a:t>
            </a:r>
          </a:p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ГБОУ Школа №657 </a:t>
            </a:r>
          </a:p>
          <a:p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г. Москва</a:t>
            </a:r>
            <a:endParaRPr lang="ru-RU" sz="20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08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местоимения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)book 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аш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(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твой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phone number?</a:t>
            </a:r>
          </a:p>
          <a:p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book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phone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number?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Their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Интерактивные </a:t>
            </a:r>
            <a:r>
              <a:rPr lang="ru-RU" sz="4000" dirty="0" smtClean="0">
                <a:solidFill>
                  <a:srgbClr val="C00000"/>
                </a:solidFill>
              </a:rPr>
              <a:t>упражнения на сервере </a:t>
            </a:r>
            <a:r>
              <a:rPr lang="ru-RU" sz="4000" dirty="0" err="1" smtClean="0">
                <a:solidFill>
                  <a:srgbClr val="C00000"/>
                </a:solidFill>
              </a:rPr>
              <a:t>LearningApps</a:t>
            </a:r>
            <a:r>
              <a:rPr lang="ru-RU" sz="4000" dirty="0" smtClean="0">
                <a:solidFill>
                  <a:srgbClr val="C00000"/>
                </a:solidFill>
              </a:rPr>
              <a:t> «Викторина с вводом текста «Притяжательные местоимения»»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071678"/>
            <a:ext cx="7643866" cy="405448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learningapps.org/display?v=p0gm7o2ik16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learningapps.org/display?v=ptqxu2b0316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6387" name="Picture 3" descr="C:\Users\PC\Downloads\9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5" y="3723340"/>
            <a:ext cx="1937376" cy="290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071678"/>
            <a:ext cx="7643866" cy="405448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http://www.banktestov.ru/test/?id=38860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6387" name="Picture 3" descr="C:\Users\PC\Downloads\9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496"/>
            <a:ext cx="2514605" cy="3771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2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401080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472518" cy="355441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ttps://www.google.ru/search?q=%D1%84%D0%BE%D0%BD%D1%8B+%D0%B1%D1%83%D1%80%D0%B0%D1%82%D0%B8%D0%BD%D0%BE&amp;newwindow=1&amp;rlz=1C1GKLB_enRU674RU674&amp;tbm=isch&amp;tbo=u&amp;source=univ&amp;sa=X&amp;ved=0ahUKEwjSmsvJ59nKAhUq83IKHdmRAp0QsAQIGw&amp;biw=1366&amp;bih=623#imgrc=TXTk8-7OSCUObM%3A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29642" cy="1285884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85852" y="1600200"/>
            <a:ext cx="6215106" cy="45259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твой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его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её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его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её-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(для неодушевлённых)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57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29642" cy="1285884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11560" y="1600200"/>
            <a:ext cx="8352928" cy="4525963"/>
          </a:xfrm>
        </p:spPr>
        <p:txBody>
          <a:bodyPr>
            <a:noAutofit/>
          </a:bodyPr>
          <a:lstStyle/>
          <a:p>
            <a:r>
              <a:rPr lang="en-US" sz="4000" dirty="0" smtClean="0">
                <a:hlinkClick r:id="rId3"/>
              </a:rPr>
              <a:t>http://tonail.com/express-english-7</a:t>
            </a:r>
            <a:r>
              <a:rPr lang="en-US" sz="4000" dirty="0" smtClean="0">
                <a:hlinkClick r:id="rId3"/>
              </a:rPr>
              <a:t>/</a:t>
            </a:r>
            <a:endParaRPr lang="ru-RU" sz="4000" dirty="0" smtClean="0"/>
          </a:p>
          <a:p>
            <a:endParaRPr lang="ru-RU" sz="4000" dirty="0"/>
          </a:p>
        </p:txBody>
      </p:sp>
      <p:pic>
        <p:nvPicPr>
          <p:cNvPr id="8" name="Picture 4" descr="http://ok-t.ru/studopedia/baza5/499493561174.files/image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492896"/>
            <a:ext cx="541020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8757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 стоят перед существительными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1612"/>
            <a:ext cx="1656184" cy="162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021" y="3389118"/>
            <a:ext cx="3678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 blue </a:t>
            </a:r>
            <a:r>
              <a:rPr lang="en-US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hair</a:t>
            </a: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80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волосы</a:t>
            </a:r>
            <a:endParaRPr lang="en-US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1" y="4725144"/>
            <a:ext cx="2943062" cy="210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16082" y="6093296"/>
            <a:ext cx="6027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pond</a:t>
            </a:r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ее пруд (черепахи)</a:t>
            </a:r>
            <a:endParaRPr lang="en-US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1411835"/>
              </p:ext>
            </p:extLst>
          </p:nvPr>
        </p:nvGraphicFramePr>
        <p:xfrm>
          <a:off x="7000892" y="2000240"/>
          <a:ext cx="1728192" cy="1458041"/>
        </p:xfrm>
        <a:graphic>
          <a:graphicData uri="http://schemas.openxmlformats.org/presentationml/2006/ole">
            <p:oleObj spid="_x0000_s1026" name="Изображение" r:id="rId6" imgW="2142857" imgH="1428571" progId="StaticDib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64288" y="3429000"/>
            <a:ext cx="1979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endParaRPr lang="ru-RU" sz="2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моя книга</a:t>
            </a:r>
            <a:endParaRPr lang="en-US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39" y="1571612"/>
            <a:ext cx="2912063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635896" y="3071809"/>
            <a:ext cx="3096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chairs</a:t>
            </a:r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их стулья</a:t>
            </a:r>
            <a:endParaRPr lang="ru-RU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4000504"/>
            <a:ext cx="2528158" cy="195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000892" y="4857760"/>
            <a:ext cx="18869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US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father</a:t>
            </a:r>
            <a:endParaRPr lang="ru-RU" sz="32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 отец</a:t>
            </a:r>
            <a:endParaRPr lang="en-US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27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4294967295"/>
            <p:extLst>
              <p:ext uri="{D42A27DB-BD31-4B8C-83A1-F6EECF244321}">
                <p14:modId xmlns="" xmlns:p14="http://schemas.microsoft.com/office/powerpoint/2010/main" val="3080828189"/>
              </p:ext>
            </p:extLst>
          </p:nvPr>
        </p:nvGraphicFramePr>
        <p:xfrm>
          <a:off x="107950" y="0"/>
          <a:ext cx="9036496" cy="6502648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4680074"/>
                <a:gridCol w="4356422"/>
              </a:tblGrid>
              <a:tr h="10527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Личные местоимения отвечают на вопрос 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Кто?</a:t>
                      </a:r>
                      <a:endParaRPr lang="ru-RU" sz="24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  <a:r>
                        <a:rPr lang="ru-RU" sz="20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местоимения отвечают на вопрос </a:t>
                      </a:r>
                      <a:r>
                        <a:rPr lang="ru-RU" sz="2400" b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Чей?</a:t>
                      </a: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My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-мой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-ты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-твой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His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-его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She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Her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-её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It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-оно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Its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-его, ее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-вы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-ваш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We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-мы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-наш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They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-они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Their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-их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C:\Users\PC\Downloads\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2" y="2428868"/>
            <a:ext cx="2571768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550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eng4me.ru/wp-content/uploads/2013/11/206148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92869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русский язык: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2357430"/>
            <a:ext cx="7258072" cy="3768733"/>
          </a:xfrm>
        </p:spPr>
        <p:txBody>
          <a:bodyPr/>
          <a:lstStyle/>
          <a:p>
            <a:r>
              <a:rPr lang="en-US" sz="4800" dirty="0">
                <a:solidFill>
                  <a:srgbClr val="0033CC"/>
                </a:solidFill>
              </a:rPr>
              <a:t>My mother/ </a:t>
            </a:r>
            <a:r>
              <a:rPr lang="en-US" sz="4800" dirty="0" smtClean="0">
                <a:solidFill>
                  <a:srgbClr val="0033CC"/>
                </a:solidFill>
              </a:rPr>
              <a:t>her </a:t>
            </a:r>
            <a:r>
              <a:rPr lang="en-US" sz="4800" dirty="0">
                <a:solidFill>
                  <a:srgbClr val="0033CC"/>
                </a:solidFill>
              </a:rPr>
              <a:t>father / </a:t>
            </a:r>
            <a:r>
              <a:rPr lang="en-US" sz="4800" dirty="0" smtClean="0">
                <a:solidFill>
                  <a:srgbClr val="0033CC"/>
                </a:solidFill>
              </a:rPr>
              <a:t>his </a:t>
            </a:r>
            <a:r>
              <a:rPr lang="en-US" sz="4800" dirty="0">
                <a:solidFill>
                  <a:srgbClr val="0033CC"/>
                </a:solidFill>
              </a:rPr>
              <a:t>son/ its leg/</a:t>
            </a:r>
          </a:p>
          <a:p>
            <a:r>
              <a:rPr lang="en-US" sz="4800" dirty="0">
                <a:solidFill>
                  <a:srgbClr val="0033CC"/>
                </a:solidFill>
              </a:rPr>
              <a:t>Our mum/  </a:t>
            </a:r>
            <a:r>
              <a:rPr lang="en-US" sz="4800" dirty="0" smtClean="0">
                <a:solidFill>
                  <a:srgbClr val="0033CC"/>
                </a:solidFill>
              </a:rPr>
              <a:t>their </a:t>
            </a:r>
            <a:r>
              <a:rPr lang="en-US" sz="4800" dirty="0">
                <a:solidFill>
                  <a:srgbClr val="0033CC"/>
                </a:solidFill>
              </a:rPr>
              <a:t>dad/ your daughter/their  Grandpa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12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85725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английский язык:</a:t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2500306"/>
            <a:ext cx="7615262" cy="3625857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бананы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карандаши/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компьютер/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город/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семья/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твоё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день рождение/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подарки/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51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357298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3200" dirty="0">
                <a:solidFill>
                  <a:srgbClr val="0033CC"/>
                </a:solidFill>
              </a:rPr>
              <a:t>1)Nina is (</a:t>
            </a:r>
            <a:r>
              <a:rPr lang="en-US" sz="3200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</a:t>
            </a:r>
            <a:r>
              <a:rPr lang="en-US" sz="3200" dirty="0" smtClean="0">
                <a:solidFill>
                  <a:srgbClr val="0033CC"/>
                </a:solidFill>
              </a:rPr>
              <a:t>little </a:t>
            </a:r>
            <a:r>
              <a:rPr lang="en-US" sz="3200" dirty="0">
                <a:solidFill>
                  <a:srgbClr val="0033CC"/>
                </a:solidFill>
              </a:rPr>
              <a:t>sister.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2)(</a:t>
            </a:r>
            <a:r>
              <a:rPr lang="en-US" sz="3200" dirty="0">
                <a:solidFill>
                  <a:srgbClr val="FF0000"/>
                </a:solidFill>
              </a:rPr>
              <a:t>She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eyes are brown.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3)(</a:t>
            </a:r>
            <a:r>
              <a:rPr lang="en-US" sz="3200" dirty="0">
                <a:solidFill>
                  <a:srgbClr val="FF0000"/>
                </a:solidFill>
              </a:rPr>
              <a:t>We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 is large.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4)(</a:t>
            </a:r>
            <a:r>
              <a:rPr lang="en-US" sz="3200" dirty="0">
                <a:solidFill>
                  <a:srgbClr val="FF0000"/>
                </a:solidFill>
              </a:rPr>
              <a:t>It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windows are white and clean.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5) (</a:t>
            </a:r>
            <a:r>
              <a:rPr lang="en-US" sz="3200" dirty="0">
                <a:solidFill>
                  <a:srgbClr val="FF0000"/>
                </a:solidFill>
              </a:rPr>
              <a:t>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car is in the street.</a:t>
            </a:r>
          </a:p>
          <a:p>
            <a:r>
              <a:rPr lang="en-US" sz="3200" dirty="0" smtClean="0">
                <a:solidFill>
                  <a:srgbClr val="0033CC"/>
                </a:solidFill>
              </a:rPr>
              <a:t>6)Where are </a:t>
            </a:r>
            <a:r>
              <a:rPr lang="en-US" sz="3200" dirty="0">
                <a:solidFill>
                  <a:srgbClr val="0033CC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you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book, boys?</a:t>
            </a:r>
          </a:p>
          <a:p>
            <a:r>
              <a:rPr lang="en-US" sz="3200" dirty="0">
                <a:solidFill>
                  <a:srgbClr val="0033CC"/>
                </a:solidFill>
              </a:rPr>
              <a:t>7)What is (</a:t>
            </a:r>
            <a:r>
              <a:rPr lang="en-US" sz="3200" dirty="0">
                <a:solidFill>
                  <a:srgbClr val="FF0000"/>
                </a:solidFill>
              </a:rPr>
              <a:t>they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room?</a:t>
            </a:r>
          </a:p>
          <a:p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584689">
            <a:off x="7226321" y="1559368"/>
            <a:ext cx="1497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My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648591">
            <a:off x="400311" y="1083081"/>
            <a:ext cx="1243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92D050"/>
                </a:solidFill>
              </a:rPr>
              <a:t>her 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2396" y="3929066"/>
            <a:ext cx="1214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our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2971" y="472514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476469">
            <a:off x="7407252" y="5690018"/>
            <a:ext cx="14959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their 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532949">
            <a:off x="6898136" y="2830434"/>
            <a:ext cx="1986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y</a:t>
            </a:r>
            <a:r>
              <a:rPr lang="en-US" sz="4800" dirty="0" smtClean="0">
                <a:solidFill>
                  <a:srgbClr val="FFC000"/>
                </a:solidFill>
              </a:rPr>
              <a:t>our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124480">
            <a:off x="357157" y="4786322"/>
            <a:ext cx="100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its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28588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амените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местоимения</a:t>
            </a:r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притяжательными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3214686"/>
            <a:ext cx="13573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dirty="0">
                <a:solidFill>
                  <a:srgbClr val="C00000"/>
                </a:solidFill>
              </a:rPr>
              <a:t>his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162880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220486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263691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314096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4120298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558924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532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411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Изображение</vt:lpstr>
      <vt:lpstr>Притяжательные местоимения Possessive  pronouns </vt:lpstr>
      <vt:lpstr>Possessive  pronouns </vt:lpstr>
      <vt:lpstr>Possessive  pronouns </vt:lpstr>
      <vt:lpstr>Притяжательные местоимения стоят перед существительными</vt:lpstr>
      <vt:lpstr>Слайд 5</vt:lpstr>
      <vt:lpstr>Слайд 6</vt:lpstr>
      <vt:lpstr>Переведите на русский язык: </vt:lpstr>
      <vt:lpstr>Переведите на английский язык: </vt:lpstr>
      <vt:lpstr>Замените личные местоимения  притяжательными: </vt:lpstr>
      <vt:lpstr>Переведите местоимения</vt:lpstr>
      <vt:lpstr>Проверь себя</vt:lpstr>
      <vt:lpstr>Интерактивные упражнения на сервере LearningApps «Викторина с вводом текста «Притяжательные местоимения»» </vt:lpstr>
      <vt:lpstr>Тест 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местоимения Possessive  pronouns </dc:title>
  <dc:creator>PC</dc:creator>
  <cp:lastModifiedBy>Наталья</cp:lastModifiedBy>
  <cp:revision>21</cp:revision>
  <dcterms:created xsi:type="dcterms:W3CDTF">2016-02-02T19:08:36Z</dcterms:created>
  <dcterms:modified xsi:type="dcterms:W3CDTF">2016-09-10T07:51:22Z</dcterms:modified>
</cp:coreProperties>
</file>