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FB248D68-3740-4D6D-ACC9-A5C0DD6509C0}" type="datetimeFigureOut">
              <a:rPr lang="ru-RU" smtClean="0"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9D44E20-9728-4F21-BCE1-7334B090CDB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5400" y="3861048"/>
            <a:ext cx="4013200" cy="14401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Автор: Полещук Елена  Владимировна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преподаватель МБУ ДО ДХШ № 1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им. Л.А. Горды</a:t>
            </a:r>
          </a:p>
          <a:p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 Сургут 2016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348880"/>
            <a:ext cx="4013200" cy="115212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Методическая разработка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«ТЕМА РУССКОЙ ДЕРЕВНИ 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КОМПОЗИЦИи</a:t>
            </a:r>
            <a:r>
              <a:rPr lang="ru-RU" dirty="0" smtClean="0"/>
              <a:t> учащихся </a:t>
            </a:r>
            <a:r>
              <a:rPr lang="ru-RU" dirty="0" err="1" smtClean="0"/>
              <a:t>дхш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741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Изучение русского Деревянного зодчества:</a:t>
            </a:r>
            <a:endParaRPr lang="ru-RU" dirty="0"/>
          </a:p>
        </p:txBody>
      </p:sp>
      <p:pic>
        <p:nvPicPr>
          <p:cNvPr id="6146" name="Picture 2" descr="I:\для Русской деревни\налични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4997"/>
            <a:ext cx="4022725" cy="301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для Русской деревни\wkizhi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934" y="2492896"/>
            <a:ext cx="40110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564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пейзаж:</a:t>
            </a:r>
            <a:endParaRPr lang="ru-RU" dirty="0"/>
          </a:p>
        </p:txBody>
      </p:sp>
      <p:pic>
        <p:nvPicPr>
          <p:cNvPr id="7170" name="Picture 2" descr="I:\для Русской деревни\рус.березы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785" y="2852936"/>
            <a:ext cx="3160160" cy="237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I:\для Русской деревни\рус деревня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2808845"/>
            <a:ext cx="4022725" cy="242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217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интерьера русской избы:</a:t>
            </a:r>
            <a:endParaRPr lang="ru-RU" dirty="0"/>
          </a:p>
        </p:txBody>
      </p:sp>
      <p:pic>
        <p:nvPicPr>
          <p:cNvPr id="8194" name="Picture 2" descr="J:\интерьер избы\images (3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25" y="2852936"/>
            <a:ext cx="435428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J:\интерьер избы\25390334e7d20528a2478b563cc7f55c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805997"/>
            <a:ext cx="3312368" cy="25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384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образа жизни русских крестьян:</a:t>
            </a:r>
            <a:endParaRPr lang="ru-RU" dirty="0"/>
          </a:p>
        </p:txBody>
      </p:sp>
      <p:pic>
        <p:nvPicPr>
          <p:cNvPr id="9218" name="Picture 2" descr="I:\для Русской деревни\tvSq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186" y="2020888"/>
            <a:ext cx="2570753" cy="40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I:\для Русской деревни\ткац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2594919"/>
            <a:ext cx="4022725" cy="28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279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учащихся: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187" y="2819400"/>
            <a:ext cx="227675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F:\рисунки\lДетские работы Сургут\1кл.2014г\Шимимна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242" y="2816225"/>
            <a:ext cx="2244391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561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учащихся:</a:t>
            </a:r>
            <a:endParaRPr lang="ru-RU" dirty="0"/>
          </a:p>
        </p:txBody>
      </p:sp>
      <p:pic>
        <p:nvPicPr>
          <p:cNvPr id="11267" name="Picture 3" descr="I:\Печь всему голова2016Петрозаводск\Печь-кормилица.Дручинина Елизавета 13 л. МБУ ДО ДХШ №1им.Л.Горды. г.Сургут Хмао-Югра,ул.Ленинградская10А dxhdpi@mail.ru тел.факс  8(3462) 32-08-03 Полещук Е.В.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680" y="2819400"/>
            <a:ext cx="256376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:\рисунки\lДетские работы Сургут\Работы2010-14г (1-4кл)\николаеваН-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593" y="2816225"/>
            <a:ext cx="2279689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73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 класс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/>
              <a:t>5</a:t>
            </a:r>
            <a:r>
              <a:rPr lang="ru-RU" dirty="0" smtClean="0"/>
              <a:t> класс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учащихся:</a:t>
            </a:r>
            <a:endParaRPr lang="ru-RU" dirty="0"/>
          </a:p>
        </p:txBody>
      </p:sp>
      <p:pic>
        <p:nvPicPr>
          <p:cNvPr id="13315" name="Picture 3" descr="F:\рисунки\lДетские работы Сургут\Работы2010-14г (1-4кл)\сделанные после  12 мая\Миндибаева А.4кл. преп.Полещук Е.В.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814" y="2819400"/>
            <a:ext cx="3323497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J:\5класс 2015-16гг\Майорова даша 5кл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407" y="2816225"/>
            <a:ext cx="3848061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87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аппликация из ткани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 smtClean="0"/>
              <a:t>Вязание крючком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учащихся по </a:t>
            </a:r>
            <a:r>
              <a:rPr lang="ru-RU" dirty="0" err="1" smtClean="0"/>
              <a:t>дпи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2291" name="Picture 3" descr="F:\рисунки\lДетские работы Сургут\текстиль 2006-12\Кол.раб .2 кл. преп.ПолещукЕ.В.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866" y="2816225"/>
            <a:ext cx="2371142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F:\рисунки\lДетские работы Сургут\текстиль 2006-12\Кол.раб.3 кл. преп.ПолещукЕ.В.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644" y="2819400"/>
            <a:ext cx="2673837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682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Дипломы учащихся за разработку темы русской деревни:</a:t>
            </a:r>
            <a:endParaRPr lang="ru-RU" dirty="0"/>
          </a:p>
        </p:txBody>
      </p:sp>
      <p:pic>
        <p:nvPicPr>
          <p:cNvPr id="14338" name="Picture 2" descr="I:\для Русской деревни\h7YvyjGZyF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32" y="2780928"/>
            <a:ext cx="1767463" cy="247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I:\для Русской деревни\20160329_110654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72396"/>
            <a:ext cx="1656184" cy="248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I:\для Русской деревни\дпи-Ишим 2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409" y="2780928"/>
            <a:ext cx="1756799" cy="247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I:\для Русской деревни\николаев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780928"/>
            <a:ext cx="1845029" cy="251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88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>
              <a:lnSpc>
                <a:spcPct val="107000"/>
              </a:lnSpc>
            </a:pPr>
            <a:r>
              <a:rPr lang="ru-RU" dirty="0">
                <a:ea typeface="Times New Roman"/>
                <a:cs typeface="Times New Roman"/>
              </a:rPr>
              <a:t>-выявление и развитие творческих способностей  детей;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dirty="0">
                <a:ea typeface="Times New Roman"/>
                <a:cs typeface="Times New Roman"/>
              </a:rPr>
              <a:t>-формирование эстетической культуры;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dirty="0">
                <a:ea typeface="Times New Roman"/>
                <a:cs typeface="Times New Roman"/>
              </a:rPr>
              <a:t>-приобщение и поддержка интереса подрастающего поколения к национально-культурным традициям России;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dirty="0">
                <a:ea typeface="Times New Roman"/>
                <a:cs typeface="Times New Roman"/>
              </a:rPr>
              <a:t> -сохранение традиций национальной культуры, формирование чувства  причастности к национальным корням;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dirty="0">
                <a:ea typeface="Times New Roman"/>
                <a:cs typeface="Times New Roman"/>
              </a:rPr>
              <a:t>- возрождение и расширение интереса к традиционным народным промыслам;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dirty="0" smtClean="0">
                <a:ea typeface="Times New Roman"/>
                <a:cs typeface="Times New Roman"/>
              </a:rPr>
              <a:t>- привлечение </a:t>
            </a:r>
            <a:r>
              <a:rPr lang="ru-RU" dirty="0">
                <a:ea typeface="Times New Roman"/>
                <a:cs typeface="Times New Roman"/>
              </a:rPr>
              <a:t>внимания детей и подростков к красоте родного края</a:t>
            </a:r>
            <a:r>
              <a:rPr lang="ru-RU" dirty="0" smtClean="0">
                <a:ea typeface="Times New Roman"/>
                <a:cs typeface="Times New Roman"/>
              </a:rPr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- </a:t>
            </a:r>
            <a:r>
              <a:rPr lang="ru-RU" sz="1800" dirty="0">
                <a:latin typeface="+mj-lt"/>
                <a:ea typeface="Calibri"/>
                <a:cs typeface="Times New Roman"/>
              </a:rPr>
              <a:t>з</a:t>
            </a:r>
            <a:r>
              <a:rPr lang="ru-RU" sz="1800" dirty="0" smtClean="0">
                <a:latin typeface="+mj-lt"/>
                <a:ea typeface="Calibri"/>
                <a:cs typeface="Times New Roman"/>
              </a:rPr>
              <a:t>накомство с алгоритмом действий при работе над композицией на примере создания образа русской деревни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;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 разработки данной темы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175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 algn="l">
              <a:buAutoNum type="arabicPeriod"/>
            </a:pPr>
            <a:r>
              <a:rPr lang="ru-RU" dirty="0" smtClean="0"/>
              <a:t>Выбор темы;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Сбор материала (интернет, книги по искусству, изучение произведений художников по данной теме;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Предварительные </a:t>
            </a:r>
            <a:r>
              <a:rPr lang="ru-RU" dirty="0" err="1" smtClean="0"/>
              <a:t>форэскизы</a:t>
            </a:r>
            <a:r>
              <a:rPr lang="ru-RU" dirty="0" smtClean="0"/>
              <a:t>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Посещение выставки </a:t>
            </a:r>
            <a:r>
              <a:rPr lang="ru-RU" dirty="0" err="1" smtClean="0"/>
              <a:t>дпи</a:t>
            </a:r>
            <a:r>
              <a:rPr lang="ru-RU" dirty="0" smtClean="0"/>
              <a:t>, купеческой усадьбы 18-19вв;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Зарисовка предметов быта, костюмов в музее;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Зарисовка фигуры человека в необходимых ракурсе и позе;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Детальная доработка эскиза в тоне , цвете;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Выбор художественных материалов и техники исполнения;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Работа на формате;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работы над композицией «образ Русской деревни»: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577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Ф. Малявин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 err="1" smtClean="0"/>
              <a:t>А.Архипов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Произведения художников:</a:t>
            </a:r>
            <a:endParaRPr lang="ru-RU" dirty="0"/>
          </a:p>
        </p:txBody>
      </p:sp>
      <p:pic>
        <p:nvPicPr>
          <p:cNvPr id="15362" name="Picture 2" descr="I:\для Русской деревни\маляви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2018" y="2819400"/>
            <a:ext cx="1933088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I:\для Русской деревни\архипов а а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022725" cy="26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20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Посещение выставок </a:t>
            </a:r>
            <a:r>
              <a:rPr lang="ru-RU" dirty="0" err="1" smtClean="0"/>
              <a:t>дпи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I:\для Русской деревни\33544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83449"/>
            <a:ext cx="4022725" cy="268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:\интерьер избы\m3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2684706"/>
            <a:ext cx="4022725" cy="267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975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народного костюма и текстиля:</a:t>
            </a:r>
            <a:endParaRPr lang="ru-RU" dirty="0"/>
          </a:p>
        </p:txBody>
      </p:sp>
      <p:pic>
        <p:nvPicPr>
          <p:cNvPr id="2051" name="Picture 3" descr="I:\для Русской деревни\21250826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407" y="2020888"/>
            <a:ext cx="3352060" cy="40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для Русской деревни\afa697653ff1a297b6d9d8bbf9d4336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178273"/>
            <a:ext cx="4022725" cy="369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305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предметов быта:</a:t>
            </a:r>
            <a:endParaRPr lang="ru-RU" dirty="0"/>
          </a:p>
        </p:txBody>
      </p:sp>
      <p:pic>
        <p:nvPicPr>
          <p:cNvPr id="3074" name="Picture 2" descr="I:\для Русской деревни\0_c5b52_5da4514e_ori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52135"/>
            <a:ext cx="4022725" cy="274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для Русской деревни\97338308_large_byt_krest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308" y="2020888"/>
            <a:ext cx="2342258" cy="40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40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народных промыслов:</a:t>
            </a:r>
            <a:endParaRPr lang="ru-RU" dirty="0"/>
          </a:p>
        </p:txBody>
      </p:sp>
      <p:pic>
        <p:nvPicPr>
          <p:cNvPr id="4098" name="Picture 2" descr="I:\для Русской деревни\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213293"/>
            <a:ext cx="4022725" cy="362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J:\интерьер избы\9232_img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2309943"/>
            <a:ext cx="4022725" cy="342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84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народных праздников и традиций:</a:t>
            </a:r>
            <a:endParaRPr lang="ru-RU" dirty="0"/>
          </a:p>
        </p:txBody>
      </p:sp>
      <p:pic>
        <p:nvPicPr>
          <p:cNvPr id="5122" name="Picture 2" descr="I:\для Русской деревни\гада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39554"/>
            <a:ext cx="4022725" cy="276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для Русской деревни\маслен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2720156"/>
            <a:ext cx="4022725" cy="260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285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166</TotalTime>
  <Words>272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BlackTie</vt:lpstr>
      <vt:lpstr>Методическая разработка «ТЕМА РУССКОЙ ДЕРЕВНИ В  КОМПОЗИЦИи учащихся дхш»</vt:lpstr>
      <vt:lpstr>Цель и задачи  разработки данной темы :</vt:lpstr>
      <vt:lpstr>Алгоритм работы над композицией «образ Русской деревни»:</vt:lpstr>
      <vt:lpstr>Произведения художников:</vt:lpstr>
      <vt:lpstr>Посещение выставок дпи:</vt:lpstr>
      <vt:lpstr>Изучение народного костюма и текстиля:</vt:lpstr>
      <vt:lpstr>Изучение предметов быта:</vt:lpstr>
      <vt:lpstr>Изучение народных промыслов:</vt:lpstr>
      <vt:lpstr>Изучение народных праздников и традиций:</vt:lpstr>
      <vt:lpstr>Изучение русского Деревянного зодчества:</vt:lpstr>
      <vt:lpstr>Русский пейзаж:</vt:lpstr>
      <vt:lpstr>Изучение интерьера русской избы:</vt:lpstr>
      <vt:lpstr>Изучение образа жизни русских крестьян:</vt:lpstr>
      <vt:lpstr>Работы учащихся:</vt:lpstr>
      <vt:lpstr>Работы учащихся:</vt:lpstr>
      <vt:lpstr>Работы учащихся:</vt:lpstr>
      <vt:lpstr>Работы учащихся по дпи:</vt:lpstr>
      <vt:lpstr>Дипломы учащихся за разработку темы русской деревни: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«ТЕМА РУССКОЙ ДЕРЕВНИ В КОМПОЗИЦИИ дхш»</dc:title>
  <dc:creator>Алена</dc:creator>
  <cp:lastModifiedBy>Алена</cp:lastModifiedBy>
  <cp:revision>18</cp:revision>
  <dcterms:created xsi:type="dcterms:W3CDTF">2016-05-12T15:58:10Z</dcterms:created>
  <dcterms:modified xsi:type="dcterms:W3CDTF">2016-09-10T07:27:22Z</dcterms:modified>
</cp:coreProperties>
</file>