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2"/>
    <p:sldId id="266" r:id="rId3"/>
    <p:sldId id="267" r:id="rId4"/>
    <p:sldId id="268" r:id="rId5"/>
    <p:sldId id="269" r:id="rId6"/>
    <p:sldId id="270" r:id="rId7"/>
    <p:sldId id="271" r:id="rId8"/>
    <p:sldId id="272" r:id="rId9"/>
    <p:sldId id="273" r:id="rId10"/>
    <p:sldId id="265" r:id="rId1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66"/>
    <a:srgbClr val="007000"/>
    <a:srgbClr val="004200"/>
    <a:srgbClr val="B00000"/>
    <a:srgbClr val="80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97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0173C36-0184-4A4F-A28F-975DF6412BD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457958-7C0E-437B-94A7-ED149F556C9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14845AF-074A-4ADF-875A-599CF0FDA13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B0EFAE1-E341-4B5E-A1BB-596565784DF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CD40D3E-E2EB-412A-B10B-346584A91CC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36F6843-A131-4294-8870-34E1C753E0F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90F5CD-CC11-482A-8C88-F29D42238A9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57E9F6E-5EC7-4871-922F-2C7518F759E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1E6B29A-A3E7-432C-A0B7-A11A627FEC9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7A203C1-CFE6-41BB-9C6E-17B123CF3B1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FEA6B32-7903-4226-95D5-4B13A1CA196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screen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5D1ABB45-4B49-4A23-9609-9B53A4AC5DFA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img-fotki.yandex.ru/get/6314/18869520.120/0_6f94b_e17b3a7f_XL" TargetMode="External"/><Relationship Id="rId2" Type="http://schemas.openxmlformats.org/officeDocument/2006/relationships/hyperlink" Target="http://www.stronka-agusi.pl/gify/images/543tulipany_5_stronka-agusi.png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elenaranko.ucoz.ru/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357290" y="500042"/>
            <a:ext cx="74295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latin typeface="Arial Black" pitchFamily="34" charset="0"/>
              </a:rPr>
              <a:t>ВАХТА ПАМЯТИ</a:t>
            </a:r>
            <a:endParaRPr lang="ru-RU" sz="2000" dirty="0">
              <a:latin typeface="Arial Black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357289" y="2000240"/>
            <a:ext cx="742955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 Black" pitchFamily="34" charset="0"/>
              </a:rPr>
              <a:t>Макаровы Петр Андреевич </a:t>
            </a:r>
          </a:p>
          <a:p>
            <a:r>
              <a:rPr lang="ru-RU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 Black" pitchFamily="34" charset="0"/>
              </a:rPr>
              <a:t>	и Валентина Петровна</a:t>
            </a:r>
            <a:endParaRPr lang="ru-RU" sz="32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C0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428860" y="4143380"/>
            <a:ext cx="5857884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latin typeface="Arial Black" pitchFamily="34" charset="0"/>
              </a:rPr>
              <a:t>Работа Кузнецова Ивана Андреевича</a:t>
            </a:r>
          </a:p>
          <a:p>
            <a:pPr algn="ctr"/>
            <a:r>
              <a:rPr lang="ru-RU" sz="2000" dirty="0" smtClean="0">
                <a:latin typeface="Arial Black" pitchFamily="34" charset="0"/>
              </a:rPr>
              <a:t>Возраст 8 лет</a:t>
            </a:r>
          </a:p>
          <a:p>
            <a:pPr algn="ctr"/>
            <a:r>
              <a:rPr lang="ru-RU" sz="2000" dirty="0" smtClean="0">
                <a:latin typeface="Arial Black" pitchFamily="34" charset="0"/>
              </a:rPr>
              <a:t>Детское объединение «РОДНИЧОК»</a:t>
            </a:r>
          </a:p>
          <a:p>
            <a:pPr algn="ctr"/>
            <a:r>
              <a:rPr lang="ru-RU" sz="2000" dirty="0" smtClean="0">
                <a:latin typeface="Arial Black" pitchFamily="34" charset="0"/>
              </a:rPr>
              <a:t>Руководитель: педагог ДО</a:t>
            </a:r>
          </a:p>
          <a:p>
            <a:pPr algn="ctr"/>
            <a:r>
              <a:rPr lang="ru-RU" sz="2000" dirty="0" smtClean="0">
                <a:latin typeface="Arial Black" pitchFamily="34" charset="0"/>
              </a:rPr>
              <a:t>Кузнецова Марина Александровна</a:t>
            </a:r>
          </a:p>
          <a:p>
            <a:pPr algn="ctr"/>
            <a:endParaRPr lang="ru-RU" sz="2000" dirty="0" smtClean="0">
              <a:latin typeface="Arial Black" pitchFamily="34" charset="0"/>
            </a:endParaRPr>
          </a:p>
          <a:p>
            <a:pPr algn="ctr"/>
            <a:r>
              <a:rPr lang="ru-RU" sz="2000" dirty="0" smtClean="0">
                <a:latin typeface="Arial Black" pitchFamily="34" charset="0"/>
              </a:rPr>
              <a:t>2016 год</a:t>
            </a:r>
            <a:endParaRPr lang="ru-RU" sz="2000" dirty="0">
              <a:latin typeface="Arial Black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142976" y="1071546"/>
            <a:ext cx="800102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Arial Black" pitchFamily="34" charset="0"/>
              </a:rPr>
              <a:t>Моя семья в годы</a:t>
            </a:r>
          </a:p>
          <a:p>
            <a:pPr algn="ctr"/>
            <a:r>
              <a:rPr lang="ru-RU" sz="2400" dirty="0" smtClean="0">
                <a:latin typeface="Arial Black" pitchFamily="34" charset="0"/>
              </a:rPr>
              <a:t> Великой Отечественной войны</a:t>
            </a:r>
            <a:endParaRPr lang="ru-RU" sz="2400" dirty="0"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1692275" y="549275"/>
            <a:ext cx="6983413" cy="927100"/>
          </a:xfrm>
        </p:spPr>
        <p:txBody>
          <a:bodyPr/>
          <a:lstStyle/>
          <a:p>
            <a:r>
              <a:rPr lang="ru-RU" sz="3200" dirty="0">
                <a:solidFill>
                  <a:srgbClr val="820000"/>
                </a:solidFill>
              </a:rPr>
              <a:t>Интернет – ресурсы 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143109" y="1357298"/>
            <a:ext cx="5929354" cy="1500198"/>
          </a:xfrm>
          <a:solidFill>
            <a:srgbClr val="FFCC66"/>
          </a:solidFill>
        </p:spPr>
        <p:txBody>
          <a:bodyPr/>
          <a:lstStyle/>
          <a:p>
            <a:pPr>
              <a:buClr>
                <a:srgbClr val="800000"/>
              </a:buClr>
              <a:buSzPct val="75000"/>
              <a:buFont typeface="Wingdings" pitchFamily="2" charset="2"/>
              <a:buChar char="v"/>
            </a:pPr>
            <a:r>
              <a:rPr lang="ru-RU" dirty="0">
                <a:hlinkClick r:id="rId2"/>
              </a:rPr>
              <a:t>Тюльпаны</a:t>
            </a:r>
            <a:endParaRPr lang="ru-RU" dirty="0"/>
          </a:p>
          <a:p>
            <a:pPr>
              <a:buClr>
                <a:srgbClr val="800000"/>
              </a:buClr>
              <a:buSzPct val="75000"/>
              <a:buFont typeface="Wingdings" pitchFamily="2" charset="2"/>
              <a:buChar char="v"/>
            </a:pPr>
            <a:r>
              <a:rPr lang="ru-RU" dirty="0">
                <a:hlinkClick r:id="rId3"/>
              </a:rPr>
              <a:t>Веточка с надписью</a:t>
            </a:r>
            <a:endParaRPr lang="ru-RU" dirty="0"/>
          </a:p>
        </p:txBody>
      </p:sp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3286116" y="3643314"/>
            <a:ext cx="5286412" cy="2554545"/>
          </a:xfrm>
          <a:prstGeom prst="rect">
            <a:avLst/>
          </a:prstGeom>
          <a:solidFill>
            <a:srgbClr val="FFCC66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ru-RU" sz="2400" dirty="0" smtClean="0"/>
              <a:t>источник </a:t>
            </a:r>
            <a:r>
              <a:rPr lang="ru-RU" sz="2400" dirty="0"/>
              <a:t>шаблона</a:t>
            </a:r>
            <a:r>
              <a:rPr lang="ru-RU" sz="2800" dirty="0"/>
              <a:t>: </a:t>
            </a:r>
          </a:p>
          <a:p>
            <a:pPr algn="ctr"/>
            <a:endParaRPr lang="ru-RU" dirty="0"/>
          </a:p>
          <a:p>
            <a:pPr algn="ctr"/>
            <a:r>
              <a:rPr lang="ru-RU" sz="2400" b="1" i="1" dirty="0"/>
              <a:t>Ранько Елена Алексеевна </a:t>
            </a:r>
          </a:p>
          <a:p>
            <a:pPr algn="ctr"/>
            <a:r>
              <a:rPr lang="ru-RU" sz="2400" b="1" i="1" dirty="0"/>
              <a:t>учитель начальных классов  </a:t>
            </a:r>
          </a:p>
          <a:p>
            <a:pPr algn="ctr"/>
            <a:r>
              <a:rPr lang="ru-RU" sz="2400" b="1" i="1" dirty="0"/>
              <a:t>МАОУ </a:t>
            </a:r>
            <a:r>
              <a:rPr lang="ru-RU" sz="2400" b="1" i="1" dirty="0" smtClean="0"/>
              <a:t>лицея </a:t>
            </a:r>
            <a:r>
              <a:rPr lang="ru-RU" sz="2400" b="1" i="1" dirty="0"/>
              <a:t>№</a:t>
            </a:r>
            <a:r>
              <a:rPr lang="ru-RU" sz="2400" b="1" i="1" dirty="0" smtClean="0"/>
              <a:t>21 г</a:t>
            </a:r>
            <a:r>
              <a:rPr lang="ru-RU" sz="2400" b="1" i="1" dirty="0"/>
              <a:t>. </a:t>
            </a:r>
            <a:r>
              <a:rPr lang="ru-RU" sz="2400" b="1" i="1" dirty="0" smtClean="0"/>
              <a:t>Иванова</a:t>
            </a:r>
            <a:endParaRPr lang="ru-RU" sz="2400" b="1" i="1" dirty="0"/>
          </a:p>
          <a:p>
            <a:pPr algn="ctr"/>
            <a:endParaRPr lang="ru-RU" b="1" i="1" dirty="0"/>
          </a:p>
          <a:p>
            <a:pPr algn="ctr"/>
            <a:r>
              <a:rPr lang="ru-RU" sz="2400" i="1" dirty="0"/>
              <a:t>Сайт: </a:t>
            </a:r>
            <a:r>
              <a:rPr lang="en-US" sz="2400" i="1" dirty="0" smtClean="0">
                <a:hlinkClick r:id="rId4"/>
              </a:rPr>
              <a:t>http://elenaranko.ucoz.ru/</a:t>
            </a:r>
            <a:endParaRPr lang="ru-RU" sz="24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:\мой дед и др\макаров петр андреянович-андреевич\фото\Отец моей бабушки Валентины Петровны. мой прадед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072066" y="1428736"/>
            <a:ext cx="2714644" cy="407196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9217" name="Rectangle 1"/>
          <p:cNvSpPr>
            <a:spLocks noChangeArrowheads="1"/>
          </p:cNvSpPr>
          <p:nvPr/>
        </p:nvSpPr>
        <p:spPr bwMode="auto">
          <a:xfrm>
            <a:off x="2071670" y="428604"/>
            <a:ext cx="5785879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2.1. Мой прапрадедушка </a:t>
            </a:r>
          </a:p>
          <a:p>
            <a:pPr marL="0" marR="0" lvl="0" indent="449263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Макаров Петр Андреевич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000496" y="5643578"/>
            <a:ext cx="4599337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400" b="1" dirty="0" smtClean="0">
                <a:latin typeface="Arial Black" pitchFamily="34" charset="0"/>
              </a:rPr>
              <a:t>Макаров Петр Андреевич</a:t>
            </a:r>
          </a:p>
          <a:p>
            <a:pPr algn="ctr"/>
            <a:r>
              <a:rPr lang="ru-RU" sz="2400" b="1" dirty="0" smtClean="0">
                <a:latin typeface="Arial Black" pitchFamily="34" charset="0"/>
              </a:rPr>
              <a:t> в военной форме</a:t>
            </a:r>
            <a:endParaRPr lang="ru-RU" sz="2400" b="1" dirty="0">
              <a:latin typeface="Arial Black" pitchFamily="34" charset="0"/>
            </a:endParaRP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1000100" y="2000240"/>
            <a:ext cx="4071966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69875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b="1" dirty="0" smtClean="0">
                <a:solidFill>
                  <a:srgbClr val="000000"/>
                </a:solidFill>
                <a:latin typeface="Arial Black" pitchFamily="34" charset="0"/>
                <a:ea typeface="Times New Roman" pitchFamily="18" charset="0"/>
                <a:cs typeface="Arial" pitchFamily="34" charset="0"/>
              </a:rPr>
              <a:t>Родился в 1908 году.</a:t>
            </a:r>
          </a:p>
          <a:p>
            <a:pPr marL="0" marR="0" lvl="0" indent="269875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Погиб</a:t>
            </a:r>
            <a:r>
              <a:rPr kumimoji="0" lang="ru-RU" sz="2400" b="1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 в бою у реки Халхин-Гол</a:t>
            </a:r>
          </a:p>
          <a:p>
            <a:pPr marL="0" marR="0" lvl="0" indent="269875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в 1939 году.</a:t>
            </a:r>
          </a:p>
          <a:p>
            <a:pPr marL="0" marR="0" lvl="0" indent="269875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 Black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269875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Я горжусь </a:t>
            </a:r>
          </a:p>
          <a:p>
            <a:pPr marL="0" marR="0" lvl="0" indent="269875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b="1" dirty="0" smtClean="0">
                <a:solidFill>
                  <a:srgbClr val="000000"/>
                </a:solidFill>
                <a:latin typeface="Arial Black" pitchFamily="34" charset="0"/>
                <a:cs typeface="Arial" pitchFamily="34" charset="0"/>
              </a:rPr>
              <a:t>своим</a:t>
            </a:r>
          </a:p>
          <a:p>
            <a:pPr marL="0" marR="0" lvl="0" indent="269875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 Black" pitchFamily="34" charset="0"/>
                <a:cs typeface="Arial" pitchFamily="34" charset="0"/>
              </a:rPr>
              <a:t>прапрадедушкой!</a:t>
            </a:r>
            <a:endParaRPr kumimoji="0" lang="ru-RU" sz="3200" b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Black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D:\мой дед и др\макаров петр андреянович-андреевич\Макаров П.А\IMG_20150427_154701 (2)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357422" y="357166"/>
            <a:ext cx="6364905" cy="56436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3000364" y="5929330"/>
            <a:ext cx="564360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atin typeface="Arial Black" pitchFamily="34" charset="0"/>
              </a:rPr>
              <a:t>Извещение о гибели лейтенанта Макарова П.А.</a:t>
            </a:r>
            <a:endParaRPr lang="ru-RU" sz="2400" b="1" dirty="0"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D:\мой дед и др\макаров петр андреянович-андреевич\Макаров П.А\Извещение о смерти Макарова Петра Андреевича,адресованное жене. Часть экспозиции в школьном краеведческом музее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 bwMode="auto">
          <a:xfrm>
            <a:off x="4572000" y="428604"/>
            <a:ext cx="3987071" cy="59217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69" name="Rectangle 1"/>
          <p:cNvSpPr>
            <a:spLocks noChangeArrowheads="1"/>
          </p:cNvSpPr>
          <p:nvPr/>
        </p:nvSpPr>
        <p:spPr bwMode="auto">
          <a:xfrm>
            <a:off x="928662" y="1500174"/>
            <a:ext cx="3706464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69875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Извещение</a:t>
            </a:r>
          </a:p>
          <a:p>
            <a:pPr marL="0" marR="0" lvl="0" indent="269875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 о гибели моего </a:t>
            </a:r>
          </a:p>
          <a:p>
            <a:pPr marL="0" marR="0" lvl="0" indent="269875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прапрадедушки – </a:t>
            </a:r>
          </a:p>
          <a:p>
            <a:pPr marL="0" marR="0" lvl="0" indent="269875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в школьном музее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Black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C:\Users\user\Documents\1 апрель срочно отправка на конкурсы\срочно\август-сент\семейные фотохроники\фото\Новая папка\Общая книга памяти Кишертского района. Макаров П.А..jpg"/>
          <p:cNvPicPr/>
          <p:nvPr/>
        </p:nvPicPr>
        <p:blipFill>
          <a:blip r:embed="rId2"/>
          <a:srcRect l="5000"/>
          <a:stretch>
            <a:fillRect/>
          </a:stretch>
        </p:blipFill>
        <p:spPr bwMode="auto">
          <a:xfrm>
            <a:off x="1714480" y="571480"/>
            <a:ext cx="7000924" cy="378621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6145" name="Rectangle 1"/>
          <p:cNvSpPr>
            <a:spLocks noChangeArrowheads="1"/>
          </p:cNvSpPr>
          <p:nvPr/>
        </p:nvSpPr>
        <p:spPr bwMode="auto">
          <a:xfrm>
            <a:off x="3428992" y="4857760"/>
            <a:ext cx="490551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69875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Данные из Книги Памяти</a:t>
            </a:r>
          </a:p>
          <a:p>
            <a:pPr marL="0" marR="0" lvl="0" indent="269875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 Кишертского района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Black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30" name="Rectangle 10"/>
          <p:cNvSpPr>
            <a:spLocks noChangeArrowheads="1"/>
          </p:cNvSpPr>
          <p:nvPr/>
        </p:nvSpPr>
        <p:spPr bwMode="auto">
          <a:xfrm>
            <a:off x="2500298" y="4786322"/>
            <a:ext cx="6357918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765175" algn="l"/>
                <a:tab pos="2970213" algn="ctr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Обелиск в центре села Посад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765175" algn="l"/>
                <a:tab pos="2970213" algn="ctr"/>
              </a:tabLst>
            </a:pPr>
            <a:r>
              <a:rPr lang="ru-RU" sz="2400" b="1" dirty="0" smtClean="0">
                <a:solidFill>
                  <a:srgbClr val="000000"/>
                </a:solidFill>
                <a:latin typeface="Arial Black" pitchFamily="34" charset="0"/>
                <a:cs typeface="Arial" pitchFamily="34" charset="0"/>
              </a:rPr>
              <a:t>с надписью: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765175" algn="l"/>
                <a:tab pos="2970213" algn="ctr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 Black" pitchFamily="34" charset="0"/>
                <a:cs typeface="Arial" pitchFamily="34" charset="0"/>
              </a:rPr>
              <a:t>«Никто</a:t>
            </a:r>
            <a:r>
              <a:rPr kumimoji="0" lang="ru-RU" sz="2400" b="1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 Black" pitchFamily="34" charset="0"/>
                <a:cs typeface="Arial" pitchFamily="34" charset="0"/>
              </a:rPr>
              <a:t> не забыт!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765175" algn="l"/>
                <a:tab pos="2970213" algn="ctr"/>
              </a:tabLst>
            </a:pPr>
            <a:r>
              <a:rPr kumimoji="0" lang="ru-RU" sz="2400" b="1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 Black" pitchFamily="34" charset="0"/>
                <a:cs typeface="Arial" pitchFamily="34" charset="0"/>
              </a:rPr>
              <a:t>Ничто не забыто!»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Black" pitchFamily="34" charset="0"/>
              <a:cs typeface="Arial" pitchFamily="34" charset="0"/>
            </a:endParaRPr>
          </a:p>
        </p:txBody>
      </p:sp>
      <p:pic>
        <p:nvPicPr>
          <p:cNvPr id="15" name="Рисунок 14" descr="C:\Users\user\Desktop\25мая2015\IMG_20150526_162544 (2)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214546" y="785794"/>
            <a:ext cx="6286544" cy="377908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1785918" y="357166"/>
            <a:ext cx="6894349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765175" algn="l"/>
                <a:tab pos="2970213" algn="ctr"/>
              </a:tabLst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2.2. Моя прабабушка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765175" algn="l"/>
                <a:tab pos="2970213" algn="ctr"/>
              </a:tabLst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 Потапова Валентина Петровна,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765175" algn="l"/>
                <a:tab pos="2970213" algn="ctr"/>
              </a:tabLst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 труженик тыла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Black" pitchFamily="34" charset="0"/>
              <a:cs typeface="Arial" pitchFamily="34" charset="0"/>
            </a:endParaRPr>
          </a:p>
        </p:txBody>
      </p:sp>
      <p:pic>
        <p:nvPicPr>
          <p:cNvPr id="4" name="Рисунок 3" descr="D:\мой дед и др\родной герой\потапова валентина петровна\Потапова Валентина Петровна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286380" y="2000240"/>
            <a:ext cx="2086833" cy="258043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Прямоугольник 4"/>
          <p:cNvSpPr/>
          <p:nvPr/>
        </p:nvSpPr>
        <p:spPr>
          <a:xfrm>
            <a:off x="4000496" y="4929198"/>
            <a:ext cx="442915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atin typeface="Arial Black" pitchFamily="34" charset="0"/>
              </a:rPr>
              <a:t>Моя прабабушка</a:t>
            </a:r>
          </a:p>
          <a:p>
            <a:pPr algn="ctr"/>
            <a:r>
              <a:rPr lang="ru-RU" sz="2400" b="1" dirty="0" smtClean="0">
                <a:latin typeface="Arial Black" pitchFamily="34" charset="0"/>
              </a:rPr>
              <a:t> Валентина Петровна</a:t>
            </a:r>
            <a:endParaRPr lang="ru-RU" sz="2400" b="1" dirty="0">
              <a:latin typeface="Arial Black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500166" y="2285992"/>
            <a:ext cx="328614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atin typeface="Arial Black" pitchFamily="34" charset="0"/>
              </a:rPr>
              <a:t>Родилась</a:t>
            </a:r>
          </a:p>
          <a:p>
            <a:pPr algn="ctr"/>
            <a:r>
              <a:rPr lang="ru-RU" sz="2400" b="1" dirty="0" smtClean="0">
                <a:latin typeface="Arial Black" pitchFamily="34" charset="0"/>
              </a:rPr>
              <a:t> в 1928 году</a:t>
            </a:r>
            <a:endParaRPr lang="ru-RU" sz="2400" b="1" dirty="0"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D:\мой дед и др\Потапова В П\IMG_6878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857356" y="714356"/>
            <a:ext cx="2649415" cy="397412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2428860" y="5214950"/>
            <a:ext cx="642942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69875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Прабабушка Валентина Петровна на торжественном вечере</a:t>
            </a:r>
            <a:endParaRPr kumimoji="0" lang="ru-RU" sz="3200" b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Black" pitchFamily="34" charset="0"/>
              <a:cs typeface="Arial" pitchFamily="34" charset="0"/>
            </a:endParaRPr>
          </a:p>
        </p:txBody>
      </p:sp>
      <p:pic>
        <p:nvPicPr>
          <p:cNvPr id="7" name="Рисунок 6" descr="IMG_7121 (2)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643438" y="571480"/>
            <a:ext cx="3900620" cy="435769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D:\мой дед и др\родной герой\потапова валентина петровна\Валентина Петровна Потапова - труженик тыла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143504" y="642918"/>
            <a:ext cx="3012208" cy="400052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4643438" y="5000636"/>
            <a:ext cx="3357586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69875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Прабабушка Валя </a:t>
            </a:r>
          </a:p>
          <a:p>
            <a:pPr marL="0" marR="0" lvl="0" indent="269875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с наградами</a:t>
            </a:r>
            <a:endParaRPr kumimoji="0" lang="ru-RU" sz="3200" b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1500166" y="642918"/>
            <a:ext cx="3357586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69875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Я горжусь </a:t>
            </a:r>
          </a:p>
          <a:p>
            <a:pPr marL="0" marR="0" lvl="0" indent="269875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b="1" dirty="0" smtClean="0">
                <a:solidFill>
                  <a:srgbClr val="000000"/>
                </a:solidFill>
                <a:latin typeface="Arial Black" pitchFamily="34" charset="0"/>
                <a:cs typeface="Arial" pitchFamily="34" charset="0"/>
              </a:rPr>
              <a:t>своей</a:t>
            </a:r>
          </a:p>
          <a:p>
            <a:pPr marL="0" marR="0" lvl="0" indent="269875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 Black" pitchFamily="34" charset="0"/>
                <a:cs typeface="Arial" pitchFamily="34" charset="0"/>
              </a:rPr>
              <a:t>прабабушкой!</a:t>
            </a:r>
            <a:endParaRPr kumimoji="0" lang="ru-RU" sz="3200" b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Black" pitchFamily="34" charset="0"/>
              <a:cs typeface="Arial" pitchFamily="34" charset="0"/>
            </a:endParaRPr>
          </a:p>
        </p:txBody>
      </p:sp>
      <p:pic>
        <p:nvPicPr>
          <p:cNvPr id="8" name="Рисунок 7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071670" y="2000240"/>
            <a:ext cx="2786082" cy="214314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9 maya_06">
  <a:themeElements>
    <a:clrScheme name="9 мая_04 14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800000"/>
      </a:hlink>
      <a:folHlink>
        <a:srgbClr val="FFCC99"/>
      </a:folHlink>
    </a:clrScheme>
    <a:fontScheme name="9 мая_04">
      <a:majorFont>
        <a:latin typeface="Times New Roman"/>
        <a:ea typeface=""/>
        <a:cs typeface="Times New Roman"/>
      </a:majorFont>
      <a:minorFont>
        <a:latin typeface="Times New Roman"/>
        <a:ea typeface=""/>
        <a:cs typeface="Times New Roma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9 мая_04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9 мая_04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9 мая_04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9 мая_04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9 мая_04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9 мая_04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9 мая_04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9 мая_04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9 мая_04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9 мая_04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9 мая_04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9 мая_04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9 мая_04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822B00"/>
        </a:hlink>
        <a:folHlink>
          <a:srgbClr val="FFA95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9 мая_04 14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800000"/>
        </a:hlink>
        <a:folHlink>
          <a:srgbClr val="FFCC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9 maya_06</Template>
  <TotalTime>86</TotalTime>
  <Words>175</Words>
  <Application>Microsoft Office PowerPoint</Application>
  <PresentationFormat>Экран (4:3)</PresentationFormat>
  <Paragraphs>57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9 maya_06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Интернет – ресурсы 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</dc:creator>
  <cp:lastModifiedBy>user</cp:lastModifiedBy>
  <cp:revision>23</cp:revision>
  <dcterms:created xsi:type="dcterms:W3CDTF">2014-03-08T12:21:18Z</dcterms:created>
  <dcterms:modified xsi:type="dcterms:W3CDTF">2016-09-11T15:31:21Z</dcterms:modified>
</cp:coreProperties>
</file>