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1FE37-DBBA-45F7-9684-0BC7A3673A5B}" type="datetimeFigureOut">
              <a:rPr lang="ru-RU" smtClean="0"/>
              <a:t>27.06.2016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F6153-C63E-4AC6-BBBA-C42308C6D7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0166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1FE37-DBBA-45F7-9684-0BC7A3673A5B}" type="datetimeFigureOut">
              <a:rPr lang="ru-RU" smtClean="0"/>
              <a:t>27.06.2016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F6153-C63E-4AC6-BBBA-C42308C6D7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5906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1FE37-DBBA-45F7-9684-0BC7A3673A5B}" type="datetimeFigureOut">
              <a:rPr lang="ru-RU" smtClean="0"/>
              <a:t>27.06.2016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F6153-C63E-4AC6-BBBA-C42308C6D7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644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1FE37-DBBA-45F7-9684-0BC7A3673A5B}" type="datetimeFigureOut">
              <a:rPr lang="ru-RU" smtClean="0"/>
              <a:t>27.06.2016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F6153-C63E-4AC6-BBBA-C42308C6D7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83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1FE37-DBBA-45F7-9684-0BC7A3673A5B}" type="datetimeFigureOut">
              <a:rPr lang="ru-RU" smtClean="0"/>
              <a:t>27.06.2016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F6153-C63E-4AC6-BBBA-C42308C6D7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682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1FE37-DBBA-45F7-9684-0BC7A3673A5B}" type="datetimeFigureOut">
              <a:rPr lang="ru-RU" smtClean="0"/>
              <a:t>27.06.2016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F6153-C63E-4AC6-BBBA-C42308C6D7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296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1FE37-DBBA-45F7-9684-0BC7A3673A5B}" type="datetimeFigureOut">
              <a:rPr lang="ru-RU" smtClean="0"/>
              <a:t>27.06.2016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F6153-C63E-4AC6-BBBA-C42308C6D7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7021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1FE37-DBBA-45F7-9684-0BC7A3673A5B}" type="datetimeFigureOut">
              <a:rPr lang="ru-RU" smtClean="0"/>
              <a:t>27.06.2016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F6153-C63E-4AC6-BBBA-C42308C6D7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358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1FE37-DBBA-45F7-9684-0BC7A3673A5B}" type="datetimeFigureOut">
              <a:rPr lang="ru-RU" smtClean="0"/>
              <a:t>27.06.2016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F6153-C63E-4AC6-BBBA-C42308C6D7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409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1FE37-DBBA-45F7-9684-0BC7A3673A5B}" type="datetimeFigureOut">
              <a:rPr lang="ru-RU" smtClean="0"/>
              <a:t>27.06.2016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F6153-C63E-4AC6-BBBA-C42308C6D7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781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1FE37-DBBA-45F7-9684-0BC7A3673A5B}" type="datetimeFigureOut">
              <a:rPr lang="ru-RU" smtClean="0"/>
              <a:t>27.06.2016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F6153-C63E-4AC6-BBBA-C42308C6D7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9021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21FE37-DBBA-45F7-9684-0BC7A3673A5B}" type="datetimeFigureOut">
              <a:rPr lang="ru-RU" smtClean="0"/>
              <a:t>27.06.2016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F6153-C63E-4AC6-BBBA-C42308C6D7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785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373505" y="5051608"/>
            <a:ext cx="5545540" cy="1244435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воспитатель </a:t>
            </a:r>
            <a:b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Манапова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Татьяна Николаевна </a:t>
            </a:r>
            <a:b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223750" y="2342116"/>
            <a:ext cx="9144000" cy="1858780"/>
          </a:xfrm>
        </p:spPr>
        <p:txBody>
          <a:bodyPr>
            <a:normAutofit/>
          </a:bodyPr>
          <a:lstStyle/>
          <a:p>
            <a:r>
              <a:rPr lang="ru-RU" sz="9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Сложение </a:t>
            </a:r>
            <a:endParaRPr lang="ru-RU" sz="9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70663" y="619920"/>
            <a:ext cx="81795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</a:t>
            </a:r>
          </a:p>
          <a:p>
            <a:pPr algn="ctr"/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 37 «Дружная семейка» г. Нижневартовск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538" y="3209943"/>
            <a:ext cx="2647950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58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3057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88024" y="3372787"/>
            <a:ext cx="9144000" cy="5651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372787"/>
            <a:ext cx="9144000" cy="3087974"/>
          </a:xfrm>
        </p:spPr>
        <p:txBody>
          <a:bodyPr>
            <a:normAutofit/>
          </a:bodyPr>
          <a:lstStyle/>
          <a:p>
            <a:r>
              <a:rPr lang="ru-RU" sz="9600" b="1" dirty="0" smtClean="0"/>
              <a:t>1 + 2 =</a:t>
            </a:r>
            <a:endParaRPr lang="ru-RU" sz="9600" b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6928" y="1452071"/>
            <a:ext cx="1896020" cy="220694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9454" y="1452071"/>
            <a:ext cx="1896020" cy="220694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5262" y="1452071"/>
            <a:ext cx="1896020" cy="2206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91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53387" y="1514007"/>
            <a:ext cx="10515600" cy="3312825"/>
          </a:xfrm>
        </p:spPr>
        <p:txBody>
          <a:bodyPr>
            <a:normAutofit/>
          </a:bodyPr>
          <a:lstStyle/>
          <a:p>
            <a:pPr algn="ctr"/>
            <a:r>
              <a:rPr lang="ru-RU" sz="9600" b="1" dirty="0" smtClean="0"/>
              <a:t>1 + 2 = 3</a:t>
            </a:r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val="199189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V="1">
            <a:off x="634060" y="3252866"/>
            <a:ext cx="11377535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24197" y="3252866"/>
            <a:ext cx="9144000" cy="3084226"/>
          </a:xfrm>
        </p:spPr>
        <p:txBody>
          <a:bodyPr>
            <a:normAutofit/>
          </a:bodyPr>
          <a:lstStyle/>
          <a:p>
            <a:r>
              <a:rPr lang="ru-RU" sz="9600" b="1" dirty="0" smtClean="0"/>
              <a:t>6 + 2 =</a:t>
            </a:r>
            <a:endParaRPr lang="ru-RU" sz="9600" b="1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28189"/>
            <a:ext cx="1896020" cy="220694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2814" y="1337056"/>
            <a:ext cx="1896020" cy="220694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6472" y="2122426"/>
            <a:ext cx="1896020" cy="220694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1944" y="-27018"/>
            <a:ext cx="1896020" cy="220694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9" y="3429000"/>
            <a:ext cx="1896020" cy="220694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5878" y="842820"/>
            <a:ext cx="1896020" cy="220694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4904" y="541777"/>
            <a:ext cx="1896020" cy="2206943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95706" y="1493014"/>
            <a:ext cx="1896020" cy="2206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885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23" y="1424066"/>
            <a:ext cx="10515600" cy="3627619"/>
          </a:xfrm>
        </p:spPr>
        <p:txBody>
          <a:bodyPr>
            <a:normAutofit/>
          </a:bodyPr>
          <a:lstStyle/>
          <a:p>
            <a:pPr algn="ctr"/>
            <a:r>
              <a:rPr lang="ru-RU" sz="9600" b="1" dirty="0" smtClean="0"/>
              <a:t>6 + 2 = 8</a:t>
            </a:r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val="268669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9989" y="0"/>
            <a:ext cx="12193057" cy="685859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3590" y="4396840"/>
            <a:ext cx="1896020" cy="220694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9672" y="3837481"/>
            <a:ext cx="11692328" cy="14030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69167" y="3837482"/>
            <a:ext cx="9144000" cy="2469630"/>
          </a:xfrm>
        </p:spPr>
        <p:txBody>
          <a:bodyPr>
            <a:normAutofit/>
          </a:bodyPr>
          <a:lstStyle/>
          <a:p>
            <a:r>
              <a:rPr lang="ru-RU" sz="9600" b="1" dirty="0" smtClean="0"/>
              <a:t>8 + 1 =</a:t>
            </a:r>
            <a:endParaRPr lang="ru-RU" sz="9600" b="1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64044" y="1980372"/>
            <a:ext cx="1896020" cy="220694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9036" y="1374173"/>
            <a:ext cx="1896020" cy="220694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9160" y="146625"/>
            <a:ext cx="1896020" cy="220694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6565" y="3431342"/>
            <a:ext cx="1896020" cy="220694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8846" y="1712374"/>
            <a:ext cx="1896020" cy="2206943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9160" y="2189897"/>
            <a:ext cx="1896020" cy="2206943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4295" y="4542626"/>
            <a:ext cx="1896020" cy="2206943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6247" y="946263"/>
            <a:ext cx="1896020" cy="2206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01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8161" y="1948721"/>
            <a:ext cx="10515600" cy="2608289"/>
          </a:xfrm>
        </p:spPr>
        <p:txBody>
          <a:bodyPr>
            <a:normAutofit/>
          </a:bodyPr>
          <a:lstStyle/>
          <a:p>
            <a:pPr algn="ctr"/>
            <a:r>
              <a:rPr lang="ru-RU" sz="9600" b="1" dirty="0" smtClean="0"/>
              <a:t>8 + 1 = 9</a:t>
            </a:r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val="310713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4775"/>
            <a:ext cx="12192000" cy="6857999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99737" y="4228517"/>
            <a:ext cx="11392525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524000" y="4377128"/>
            <a:ext cx="9144000" cy="1858780"/>
          </a:xfrm>
        </p:spPr>
        <p:txBody>
          <a:bodyPr>
            <a:normAutofit/>
          </a:bodyPr>
          <a:lstStyle/>
          <a:p>
            <a:r>
              <a:rPr lang="ru-RU" sz="9600" b="1" dirty="0" smtClean="0"/>
              <a:t>4 + 2 =</a:t>
            </a:r>
            <a:endParaRPr lang="ru-RU" sz="9600" b="1" dirty="0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614" y="2121470"/>
            <a:ext cx="1891268" cy="2204212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6486" y="2108134"/>
            <a:ext cx="1896020" cy="2206943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6322" y="2108134"/>
            <a:ext cx="1896020" cy="2206943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3305" y="2080546"/>
            <a:ext cx="1896020" cy="2206943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18275" y="2139159"/>
            <a:ext cx="1896020" cy="2206943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2823" y="2190605"/>
            <a:ext cx="1896020" cy="2206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33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83436"/>
            <a:ext cx="10515600" cy="3507698"/>
          </a:xfrm>
        </p:spPr>
        <p:txBody>
          <a:bodyPr>
            <a:normAutofit/>
          </a:bodyPr>
          <a:lstStyle/>
          <a:p>
            <a:pPr algn="ctr"/>
            <a:r>
              <a:rPr lang="ru-RU" sz="9600" b="1" dirty="0" smtClean="0"/>
              <a:t>4 + 2 = 6 </a:t>
            </a:r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val="92554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7" y="-164070"/>
            <a:ext cx="12193057" cy="6858594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524000" y="3659937"/>
            <a:ext cx="9144000" cy="8437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9600" b="1" dirty="0" smtClean="0"/>
              <a:t>1 + 3 =</a:t>
            </a:r>
            <a:endParaRPr lang="ru-RU" sz="9600" b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241" y="1533957"/>
            <a:ext cx="1896020" cy="220694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6790" y="1656788"/>
            <a:ext cx="1896020" cy="220694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1319" y="1685498"/>
            <a:ext cx="1896020" cy="220694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7088" y="1656787"/>
            <a:ext cx="1896020" cy="2206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08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8161" y="2188564"/>
            <a:ext cx="10515600" cy="2998033"/>
          </a:xfrm>
        </p:spPr>
        <p:txBody>
          <a:bodyPr>
            <a:noAutofit/>
          </a:bodyPr>
          <a:lstStyle/>
          <a:p>
            <a:pPr algn="ctr"/>
            <a:r>
              <a:rPr lang="ru-RU" sz="9600" b="1" dirty="0" smtClean="0"/>
              <a:t>1 + 3 = 4</a:t>
            </a:r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val="277819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7" y="-594"/>
            <a:ext cx="12193057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V="1">
            <a:off x="1524000" y="2739608"/>
            <a:ext cx="91440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111084"/>
            <a:ext cx="9144000" cy="3274726"/>
          </a:xfrm>
        </p:spPr>
        <p:txBody>
          <a:bodyPr>
            <a:normAutofit/>
          </a:bodyPr>
          <a:lstStyle/>
          <a:p>
            <a:r>
              <a:rPr lang="ru-RU" sz="9600" b="1" dirty="0" smtClean="0"/>
              <a:t>1 + 1 =</a:t>
            </a:r>
            <a:endParaRPr lang="ru-RU" sz="96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9065" y="904141"/>
            <a:ext cx="1896020" cy="220694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1489" y="905532"/>
            <a:ext cx="1896020" cy="2206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6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3288" y="1963712"/>
            <a:ext cx="10515600" cy="3159724"/>
          </a:xfrm>
        </p:spPr>
        <p:txBody>
          <a:bodyPr>
            <a:normAutofit/>
          </a:bodyPr>
          <a:lstStyle/>
          <a:p>
            <a:pPr algn="ctr"/>
            <a:r>
              <a:rPr lang="ru-RU" sz="9600" b="1" dirty="0" smtClean="0"/>
              <a:t>1 + 1 = 2</a:t>
            </a:r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val="419836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V="1">
            <a:off x="1524000" y="3297837"/>
            <a:ext cx="91440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297837"/>
            <a:ext cx="9144000" cy="2893102"/>
          </a:xfrm>
        </p:spPr>
        <p:txBody>
          <a:bodyPr>
            <a:normAutofit/>
          </a:bodyPr>
          <a:lstStyle/>
          <a:p>
            <a:r>
              <a:rPr lang="ru-RU" sz="9600" b="1" dirty="0" smtClean="0"/>
              <a:t>2 + 3 =</a:t>
            </a:r>
            <a:endParaRPr lang="ru-RU" sz="9600" b="1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7435" y="1397480"/>
            <a:ext cx="1896020" cy="220694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1964" y="1397479"/>
            <a:ext cx="1896020" cy="220694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5948" y="1383686"/>
            <a:ext cx="1896020" cy="220694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3964" y="1397479"/>
            <a:ext cx="1896020" cy="220694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8282" y="1319308"/>
            <a:ext cx="1896020" cy="2206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16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436" y="1678898"/>
            <a:ext cx="10515600" cy="3597639"/>
          </a:xfrm>
        </p:spPr>
        <p:txBody>
          <a:bodyPr>
            <a:normAutofit/>
          </a:bodyPr>
          <a:lstStyle/>
          <a:p>
            <a:pPr algn="ctr"/>
            <a:r>
              <a:rPr lang="ru-RU" sz="9600" b="1" dirty="0" smtClean="0"/>
              <a:t>2 + 3 = 5</a:t>
            </a:r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val="1443968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83</Words>
  <Application>Microsoft Office PowerPoint</Application>
  <PresentationFormat>Широкоэкранный</PresentationFormat>
  <Paragraphs>18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Тема Office</vt:lpstr>
      <vt:lpstr>Подготовила: воспитатель  Манапова Татьяна Николаевна   </vt:lpstr>
      <vt:lpstr>Презентация PowerPoint</vt:lpstr>
      <vt:lpstr>4 + 2 = 6 </vt:lpstr>
      <vt:lpstr>Презентация PowerPoint</vt:lpstr>
      <vt:lpstr>1 + 3 = 4</vt:lpstr>
      <vt:lpstr>Презентация PowerPoint</vt:lpstr>
      <vt:lpstr>1 + 1 = 2</vt:lpstr>
      <vt:lpstr>Презентация PowerPoint</vt:lpstr>
      <vt:lpstr>2 + 3 = 5</vt:lpstr>
      <vt:lpstr>Презентация PowerPoint</vt:lpstr>
      <vt:lpstr>1 + 2 = 3</vt:lpstr>
      <vt:lpstr>Презентация PowerPoint</vt:lpstr>
      <vt:lpstr>6 + 2 = 8</vt:lpstr>
      <vt:lpstr>Презентация PowerPoint</vt:lpstr>
      <vt:lpstr>8 + 1 = 9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Админ</cp:lastModifiedBy>
  <cp:revision>7</cp:revision>
  <dcterms:created xsi:type="dcterms:W3CDTF">2015-12-03T02:13:12Z</dcterms:created>
  <dcterms:modified xsi:type="dcterms:W3CDTF">2016-06-27T16:53:33Z</dcterms:modified>
</cp:coreProperties>
</file>