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4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3" r:id="rId8"/>
    <p:sldId id="260" r:id="rId9"/>
    <p:sldId id="261" r:id="rId10"/>
    <p:sldId id="265" r:id="rId11"/>
    <p:sldId id="266" r:id="rId12"/>
    <p:sldId id="270" r:id="rId13"/>
    <p:sldId id="271" r:id="rId14"/>
    <p:sldId id="267" r:id="rId15"/>
    <p:sldId id="268" r:id="rId16"/>
    <p:sldId id="269" r:id="rId17"/>
    <p:sldId id="274" r:id="rId18"/>
    <p:sldId id="27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51639-B2D6-4652-B8C3-1B4C224A7BAF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606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15252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58670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77095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65735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42861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83799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87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90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087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61B7-6B89-48AB-966F-622E2788EECC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896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75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80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236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426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10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4A90-EB03-42F3-8859-2C2B2724C058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516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BC48EC7-AF6A-48D3-8284-14BACBEBDD84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81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Урок литературного чтения 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smtClean="0"/>
              <a:t>Обобщение по теме:</a:t>
            </a:r>
            <a:br>
              <a:rPr lang="ru-RU" dirty="0" smtClean="0"/>
            </a:br>
            <a:r>
              <a:rPr lang="ru-RU" dirty="0" smtClean="0"/>
              <a:t>«Поэтическая тетрадь 2»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027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«Называй-ка»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Родилась на </a:t>
            </a:r>
            <a:r>
              <a:rPr lang="ru-RU" sz="4000" b="1" dirty="0" err="1">
                <a:solidFill>
                  <a:srgbClr val="0070C0"/>
                </a:solidFill>
              </a:rPr>
              <a:t>воле,залила</a:t>
            </a:r>
            <a:r>
              <a:rPr lang="ru-RU" sz="4000" b="1" dirty="0">
                <a:solidFill>
                  <a:srgbClr val="0070C0"/>
                </a:solidFill>
              </a:rPr>
              <a:t> луга,</a:t>
            </a:r>
          </a:p>
          <a:p>
            <a:pPr algn="ctr"/>
            <a:endParaRPr lang="ru-RU" sz="4000" b="1" dirty="0">
              <a:solidFill>
                <a:srgbClr val="0070C0"/>
              </a:solidFill>
            </a:endParaRPr>
          </a:p>
          <a:p>
            <a:pPr algn="ctr"/>
            <a:r>
              <a:rPr lang="ru-RU" sz="4000" b="1" dirty="0">
                <a:solidFill>
                  <a:srgbClr val="0070C0"/>
                </a:solidFill>
              </a:rPr>
              <a:t>Затопила поле, стёрла берега.</a:t>
            </a:r>
          </a:p>
        </p:txBody>
      </p:sp>
    </p:spTree>
    <p:extLst>
      <p:ext uri="{BB962C8B-B14F-4D97-AF65-F5344CB8AC3E}">
        <p14:creationId xmlns:p14="http://schemas.microsoft.com/office/powerpoint/2010/main" val="3628821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«Называй-ка»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chemeClr val="accent5">
                    <a:lumMod val="75000"/>
                  </a:schemeClr>
                </a:solidFill>
              </a:rPr>
              <a:t>..В них шёл олень, могучий, тонконогий,</a:t>
            </a:r>
          </a:p>
          <a:p>
            <a:pPr algn="ctr"/>
            <a:endParaRPr lang="ru-RU" sz="4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4400" b="1" dirty="0">
                <a:solidFill>
                  <a:schemeClr val="accent5">
                    <a:lumMod val="75000"/>
                  </a:schemeClr>
                </a:solidFill>
              </a:rPr>
              <a:t>К спине откинув тяжкие рога...</a:t>
            </a:r>
          </a:p>
        </p:txBody>
      </p:sp>
    </p:spTree>
    <p:extLst>
      <p:ext uri="{BB962C8B-B14F-4D97-AF65-F5344CB8AC3E}">
        <p14:creationId xmlns:p14="http://schemas.microsoft.com/office/powerpoint/2010/main" val="2545616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«Называй-ка»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… Идёт – по деревьям шагает,</a:t>
            </a:r>
          </a:p>
          <a:p>
            <a:pPr algn="ctr"/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Трещит по замёрзлой воде…</a:t>
            </a:r>
          </a:p>
        </p:txBody>
      </p:sp>
    </p:spTree>
    <p:extLst>
      <p:ext uri="{BB962C8B-B14F-4D97-AF65-F5344CB8AC3E}">
        <p14:creationId xmlns:p14="http://schemas.microsoft.com/office/powerpoint/2010/main" val="725440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«Называй-ка»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  <a:t>… Было потехи у баб, ребятишек</a:t>
            </a:r>
          </a:p>
          <a:p>
            <a:pPr algn="ctr"/>
            <a: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  <a:t>Как прокатил я деревней зайчишек…</a:t>
            </a:r>
          </a:p>
        </p:txBody>
      </p:sp>
    </p:spTree>
    <p:extLst>
      <p:ext uri="{BB962C8B-B14F-4D97-AF65-F5344CB8AC3E}">
        <p14:creationId xmlns:p14="http://schemas.microsoft.com/office/powerpoint/2010/main" val="3276585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70456"/>
            <a:ext cx="10018713" cy="642655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«Отдыхай-ка» </a:t>
            </a:r>
            <a:r>
              <a:rPr lang="ru-RU" b="1" dirty="0" err="1">
                <a:solidFill>
                  <a:srgbClr val="FF0000"/>
                </a:solidFill>
              </a:rPr>
              <a:t>физминутка</a:t>
            </a:r>
            <a:endParaRPr lang="ru-RU" b="1" dirty="0">
              <a:solidFill>
                <a:srgbClr val="FF0000"/>
              </a:solidFill>
            </a:endParaRPr>
          </a:p>
          <a:p>
            <a:pPr algn="ctr"/>
            <a:r>
              <a:rPr lang="ru-RU" b="1" dirty="0"/>
              <a:t>Мы немножко отдохнём,</a:t>
            </a:r>
          </a:p>
          <a:p>
            <a:pPr algn="ctr"/>
            <a:r>
              <a:rPr lang="ru-RU" b="1" dirty="0"/>
              <a:t>Встанем, глубоко вздохнём.</a:t>
            </a:r>
          </a:p>
          <a:p>
            <a:pPr algn="ctr"/>
            <a:r>
              <a:rPr lang="ru-RU" b="1" dirty="0"/>
              <a:t>Дети по лесу гуляли,</a:t>
            </a:r>
          </a:p>
          <a:p>
            <a:pPr algn="ctr"/>
            <a:r>
              <a:rPr lang="ru-RU" b="1" dirty="0"/>
              <a:t>За природой наблюдали.</a:t>
            </a:r>
          </a:p>
          <a:p>
            <a:pPr algn="ctr"/>
            <a:r>
              <a:rPr lang="ru-RU" b="1" dirty="0"/>
              <a:t>Вверх на солнце посмотрели,</a:t>
            </a:r>
          </a:p>
          <a:p>
            <a:pPr algn="ctr"/>
            <a:r>
              <a:rPr lang="ru-RU" b="1" dirty="0"/>
              <a:t>И их всех лучи согрели.</a:t>
            </a:r>
          </a:p>
          <a:p>
            <a:pPr algn="ctr"/>
            <a:r>
              <a:rPr lang="ru-RU" b="1" dirty="0"/>
              <a:t>Чудеса у всех на свете:</a:t>
            </a:r>
          </a:p>
          <a:p>
            <a:pPr algn="ctr"/>
            <a:r>
              <a:rPr lang="ru-RU" b="1" dirty="0"/>
              <a:t>Стали маленькими дети.</a:t>
            </a:r>
          </a:p>
          <a:p>
            <a:pPr algn="ctr"/>
            <a:r>
              <a:rPr lang="ru-RU" b="1" dirty="0"/>
              <a:t>А потом все дружно встали,</a:t>
            </a:r>
          </a:p>
          <a:p>
            <a:pPr algn="ctr"/>
            <a:r>
              <a:rPr lang="ru-RU" b="1" dirty="0"/>
              <a:t>Великанами мы стали.</a:t>
            </a:r>
          </a:p>
        </p:txBody>
      </p:sp>
    </p:spTree>
    <p:extLst>
      <p:ext uri="{BB962C8B-B14F-4D97-AF65-F5344CB8AC3E}">
        <p14:creationId xmlns:p14="http://schemas.microsoft.com/office/powerpoint/2010/main" val="3065749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4604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Иван Бунин 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8872020"/>
              </p:ext>
            </p:extLst>
          </p:nvPr>
        </p:nvGraphicFramePr>
        <p:xfrm>
          <a:off x="1484313" y="1687512"/>
          <a:ext cx="10018712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99079"/>
                <a:gridCol w="2719633"/>
              </a:tblGrid>
              <a:tr h="4056465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Ночью в полях, под напевы …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Дремлют, качаясь, березки и … 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Месяц меж тучек над полем …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Бледная тень набегает и … 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Мнится мне ночью: меж белых … 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Бродит в туманном сиянье … </a:t>
                      </a:r>
                    </a:p>
                    <a:p>
                      <a:endParaRPr lang="ru-RU" sz="3200" dirty="0" smtClean="0"/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FFFF00"/>
                          </a:solidFill>
                        </a:rPr>
                        <a:t>Мороз</a:t>
                      </a:r>
                    </a:p>
                    <a:p>
                      <a:r>
                        <a:rPr lang="ru-RU" sz="4000" dirty="0" smtClean="0">
                          <a:solidFill>
                            <a:srgbClr val="FFFF00"/>
                          </a:solidFill>
                        </a:rPr>
                        <a:t>Метели</a:t>
                      </a:r>
                    </a:p>
                    <a:p>
                      <a:r>
                        <a:rPr lang="ru-RU" sz="4000" dirty="0" smtClean="0">
                          <a:solidFill>
                            <a:srgbClr val="FFFF00"/>
                          </a:solidFill>
                        </a:rPr>
                        <a:t>Тает </a:t>
                      </a:r>
                    </a:p>
                    <a:p>
                      <a:r>
                        <a:rPr lang="ru-RU" sz="4000" dirty="0" smtClean="0">
                          <a:solidFill>
                            <a:srgbClr val="FFFF00"/>
                          </a:solidFill>
                        </a:rPr>
                        <a:t>Ели</a:t>
                      </a:r>
                    </a:p>
                    <a:p>
                      <a:r>
                        <a:rPr lang="ru-RU" sz="4000" dirty="0" smtClean="0">
                          <a:solidFill>
                            <a:srgbClr val="FFFF00"/>
                          </a:solidFill>
                        </a:rPr>
                        <a:t>Сияет </a:t>
                      </a:r>
                    </a:p>
                    <a:p>
                      <a:r>
                        <a:rPr lang="ru-RU" sz="4000" dirty="0" smtClean="0">
                          <a:solidFill>
                            <a:srgbClr val="FFFF00"/>
                          </a:solidFill>
                        </a:rPr>
                        <a:t>Берёз</a:t>
                      </a:r>
                    </a:p>
                    <a:p>
                      <a:endParaRPr lang="ru-RU" sz="4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23131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57577"/>
            <a:ext cx="10018713" cy="6600423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Тест</a:t>
            </a:r>
          </a:p>
          <a:p>
            <a:r>
              <a:rPr lang="ru-RU" dirty="0" smtClean="0"/>
              <a:t>1. В стихотворении «Славная осень!..» Некрасов сравнивает листья с…</a:t>
            </a:r>
          </a:p>
          <a:p>
            <a:r>
              <a:rPr lang="ru-RU" dirty="0" smtClean="0"/>
              <a:t>а) ковриком;</a:t>
            </a:r>
          </a:p>
          <a:p>
            <a:r>
              <a:rPr lang="ru-RU" dirty="0" smtClean="0"/>
              <a:t>б) ковром;</a:t>
            </a:r>
          </a:p>
          <a:p>
            <a:r>
              <a:rPr lang="ru-RU" dirty="0" smtClean="0"/>
              <a:t>в) паласом.</a:t>
            </a:r>
          </a:p>
          <a:p>
            <a:r>
              <a:rPr lang="ru-RU" dirty="0" smtClean="0"/>
              <a:t>2. Кто автор этих строк?</a:t>
            </a:r>
          </a:p>
          <a:p>
            <a:r>
              <a:rPr lang="ru-RU" dirty="0" smtClean="0"/>
              <a:t>«Пушисты ли сосен вершины,</a:t>
            </a:r>
          </a:p>
          <a:p>
            <a:r>
              <a:rPr lang="ru-RU" dirty="0" smtClean="0"/>
              <a:t>Красив ли узор на дубах?</a:t>
            </a:r>
          </a:p>
          <a:p>
            <a:r>
              <a:rPr lang="ru-RU" dirty="0" smtClean="0"/>
              <a:t>И крепко ли </a:t>
            </a:r>
            <a:r>
              <a:rPr lang="ru-RU" dirty="0" err="1" smtClean="0"/>
              <a:t>скованы</a:t>
            </a:r>
            <a:r>
              <a:rPr lang="ru-RU" dirty="0" smtClean="0"/>
              <a:t> льдины</a:t>
            </a:r>
          </a:p>
          <a:p>
            <a:r>
              <a:rPr lang="ru-RU" dirty="0" smtClean="0"/>
              <a:t>В великих и малых водах?»</a:t>
            </a:r>
          </a:p>
          <a:p>
            <a:r>
              <a:rPr lang="ru-RU" dirty="0" smtClean="0"/>
              <a:t>а) Бальмонт</a:t>
            </a:r>
          </a:p>
          <a:p>
            <a:r>
              <a:rPr lang="ru-RU" dirty="0" smtClean="0"/>
              <a:t>б) </a:t>
            </a:r>
            <a:r>
              <a:rPr lang="ru-RU" dirty="0" err="1" smtClean="0"/>
              <a:t>Н.Некрасов</a:t>
            </a:r>
            <a:r>
              <a:rPr lang="ru-RU" dirty="0" smtClean="0"/>
              <a:t> ;</a:t>
            </a:r>
          </a:p>
          <a:p>
            <a:r>
              <a:rPr lang="ru-RU" dirty="0" smtClean="0"/>
              <a:t>в) </a:t>
            </a:r>
            <a:r>
              <a:rPr lang="ru-RU" dirty="0" err="1" smtClean="0"/>
              <a:t>И.Бунин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4. Автором какого из стихотворений является  </a:t>
            </a:r>
            <a:r>
              <a:rPr lang="ru-RU" dirty="0" err="1" smtClean="0"/>
              <a:t>И.А.Бунин</a:t>
            </a:r>
            <a:r>
              <a:rPr lang="ru-RU" dirty="0" smtClean="0"/>
              <a:t>?</a:t>
            </a:r>
          </a:p>
          <a:p>
            <a:r>
              <a:rPr lang="ru-RU" dirty="0" smtClean="0"/>
              <a:t>  а) Полевые цветы;</a:t>
            </a:r>
          </a:p>
          <a:p>
            <a:r>
              <a:rPr lang="ru-RU" dirty="0" smtClean="0"/>
              <a:t>  б) Дед </a:t>
            </a:r>
            <a:r>
              <a:rPr lang="ru-RU" dirty="0" err="1" smtClean="0"/>
              <a:t>Мазай</a:t>
            </a:r>
            <a:r>
              <a:rPr lang="ru-RU" dirty="0" smtClean="0"/>
              <a:t> и зайцы;</a:t>
            </a:r>
          </a:p>
          <a:p>
            <a:r>
              <a:rPr lang="ru-RU" dirty="0" smtClean="0"/>
              <a:t>  в) Золотое слово.</a:t>
            </a:r>
          </a:p>
          <a:p>
            <a:r>
              <a:rPr lang="ru-RU" dirty="0" smtClean="0"/>
              <a:t>5. В каком стихотворении </a:t>
            </a:r>
            <a:r>
              <a:rPr lang="ru-RU" dirty="0" err="1" smtClean="0"/>
              <a:t>И.А.Бунина</a:t>
            </a:r>
            <a:r>
              <a:rPr lang="ru-RU" dirty="0" smtClean="0"/>
              <a:t> говорится о «солнечных полянах»?</a:t>
            </a:r>
          </a:p>
          <a:p>
            <a:r>
              <a:rPr lang="ru-RU" dirty="0" smtClean="0"/>
              <a:t>  а) Полевые цветы;</a:t>
            </a:r>
          </a:p>
          <a:p>
            <a:r>
              <a:rPr lang="ru-RU" dirty="0" smtClean="0"/>
              <a:t>  б) Детство;</a:t>
            </a:r>
          </a:p>
          <a:p>
            <a:r>
              <a:rPr lang="ru-RU" dirty="0" smtClean="0"/>
              <a:t>  в) Густой зелёный ельник у дороги.</a:t>
            </a:r>
          </a:p>
          <a:p>
            <a:r>
              <a:rPr lang="ru-RU" dirty="0" smtClean="0"/>
              <a:t>6. В каких строках И.А. Бунина говорится о полевых цветах?</a:t>
            </a:r>
          </a:p>
          <a:p>
            <a:r>
              <a:rPr lang="ru-RU" dirty="0" smtClean="0"/>
              <a:t>  а) «Пышно цветут дорогие цветы…»</a:t>
            </a:r>
          </a:p>
          <a:p>
            <a:r>
              <a:rPr lang="ru-RU" dirty="0" smtClean="0"/>
              <a:t>  б) «Сердцу и взору родные они…»</a:t>
            </a:r>
          </a:p>
          <a:p>
            <a:r>
              <a:rPr lang="ru-RU" dirty="0" smtClean="0"/>
              <a:t>  в) «Их не пугают метели холодные…»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9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685801"/>
            <a:ext cx="10018713" cy="51054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В своё стихотворение «Вечер» Иван Бунин включил прекрасные строки:</a:t>
            </a:r>
          </a:p>
          <a:p>
            <a:pPr algn="ctr"/>
            <a:endParaRPr lang="ru-RU" b="1" dirty="0"/>
          </a:p>
          <a:p>
            <a:pPr algn="ctr"/>
            <a:r>
              <a:rPr lang="ru-RU" sz="3200" b="1" dirty="0"/>
              <a:t>О счастье мы всегда лишь вспоминаем.</a:t>
            </a:r>
          </a:p>
          <a:p>
            <a:pPr algn="ctr"/>
            <a:endParaRPr lang="ru-RU" sz="3200" b="1" dirty="0"/>
          </a:p>
          <a:p>
            <a:pPr algn="ctr"/>
            <a:r>
              <a:rPr lang="ru-RU" sz="3200" b="1" dirty="0"/>
              <a:t>А счастье всюду. Может быть, оно</a:t>
            </a:r>
          </a:p>
          <a:p>
            <a:pPr algn="ctr"/>
            <a:endParaRPr lang="ru-RU" sz="3200" b="1" dirty="0"/>
          </a:p>
          <a:p>
            <a:pPr algn="ctr"/>
            <a:r>
              <a:rPr lang="ru-RU" sz="3200" b="1" dirty="0"/>
              <a:t>Вот этот сад осенний за сараем</a:t>
            </a:r>
          </a:p>
          <a:p>
            <a:pPr algn="ctr"/>
            <a:endParaRPr lang="ru-RU" sz="3200" b="1" dirty="0"/>
          </a:p>
          <a:p>
            <a:pPr algn="ctr"/>
            <a:r>
              <a:rPr lang="ru-RU" sz="3200" b="1" dirty="0"/>
              <a:t>И чистый воздух, льющийся в окно...</a:t>
            </a:r>
          </a:p>
        </p:txBody>
      </p:sp>
    </p:spTree>
    <p:extLst>
      <p:ext uri="{BB962C8B-B14F-4D97-AF65-F5344CB8AC3E}">
        <p14:creationId xmlns:p14="http://schemas.microsoft.com/office/powerpoint/2010/main" val="2995547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978795"/>
            <a:ext cx="10018713" cy="481240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- </a:t>
            </a:r>
            <a:r>
              <a:rPr lang="ru-RU" sz="4800" b="1" dirty="0">
                <a:solidFill>
                  <a:srgbClr val="00B050"/>
                </a:solidFill>
              </a:rPr>
              <a:t>всё понравилось на уроке и всё удалось</a:t>
            </a:r>
          </a:p>
          <a:p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r>
              <a:rPr lang="ru-RU" sz="4800" b="1" dirty="0">
                <a:solidFill>
                  <a:srgbClr val="FF0000"/>
                </a:solidFill>
              </a:rPr>
              <a:t>- всё понравилось, но что-то не удалось</a:t>
            </a:r>
          </a:p>
          <a:p>
            <a:r>
              <a:rPr lang="ru-RU" sz="4800" b="1" dirty="0" smtClean="0">
                <a:solidFill>
                  <a:srgbClr val="00B0F0"/>
                </a:solidFill>
              </a:rPr>
              <a:t>- </a:t>
            </a:r>
            <a:r>
              <a:rPr lang="ru-RU" sz="4800" b="1" dirty="0">
                <a:solidFill>
                  <a:srgbClr val="00B0F0"/>
                </a:solidFill>
              </a:rPr>
              <a:t>всё удалось, но что-то не понравилось.</a:t>
            </a:r>
          </a:p>
        </p:txBody>
      </p:sp>
    </p:spTree>
    <p:extLst>
      <p:ext uri="{BB962C8B-B14F-4D97-AF65-F5344CB8AC3E}">
        <p14:creationId xmlns:p14="http://schemas.microsoft.com/office/powerpoint/2010/main" val="4025355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15911"/>
            <a:ext cx="10018713" cy="173864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Станция «</a:t>
            </a:r>
            <a:r>
              <a:rPr lang="ru-RU" b="1" dirty="0" err="1" smtClean="0">
                <a:solidFill>
                  <a:srgbClr val="FF0000"/>
                </a:solidFill>
              </a:rPr>
              <a:t>Начинайка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1854558"/>
            <a:ext cx="10018713" cy="4786649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Для ребят звенит звонок ,</a:t>
            </a:r>
          </a:p>
          <a:p>
            <a:pPr algn="ctr"/>
            <a:r>
              <a:rPr lang="ru-RU" sz="3600" dirty="0"/>
              <a:t>Начинается урок.</a:t>
            </a:r>
          </a:p>
          <a:p>
            <a:pPr algn="ctr"/>
            <a:r>
              <a:rPr lang="ru-RU" sz="3600" dirty="0"/>
              <a:t>Время даром не теряйте,</a:t>
            </a:r>
          </a:p>
          <a:p>
            <a:pPr algn="ctr"/>
            <a:r>
              <a:rPr lang="ru-RU" sz="3600" dirty="0"/>
              <a:t>На вопросы отвечайте,</a:t>
            </a:r>
          </a:p>
          <a:p>
            <a:pPr algn="ctr"/>
            <a:r>
              <a:rPr lang="ru-RU" sz="3600" dirty="0"/>
              <a:t>Дружно тему обсуждайте.</a:t>
            </a:r>
          </a:p>
          <a:p>
            <a:pPr algn="ctr"/>
            <a:r>
              <a:rPr lang="ru-RU" sz="3600" dirty="0"/>
              <a:t>Не пройдёт ваш даром труд,</a:t>
            </a:r>
          </a:p>
          <a:p>
            <a:pPr algn="ctr"/>
            <a:r>
              <a:rPr lang="ru-RU" sz="3600" dirty="0"/>
              <a:t>Знания пользу принесут.</a:t>
            </a:r>
          </a:p>
        </p:txBody>
      </p:sp>
    </p:spTree>
    <p:extLst>
      <p:ext uri="{BB962C8B-B14F-4D97-AF65-F5344CB8AC3E}">
        <p14:creationId xmlns:p14="http://schemas.microsoft.com/office/powerpoint/2010/main" val="2278719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260797"/>
            <a:ext cx="10018713" cy="1752599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Речевая разминка.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09" y="1533659"/>
            <a:ext cx="10018713" cy="4764110"/>
          </a:xfrm>
        </p:spPr>
        <p:txBody>
          <a:bodyPr/>
          <a:lstStyle/>
          <a:p>
            <a:r>
              <a:rPr lang="ru-RU" dirty="0"/>
              <a:t>«Свеча» - глубоко вдохнуть через нос, остановиться и медленно выдохнуть через рот, дуя на воображаемое пламя свечи.</a:t>
            </a:r>
          </a:p>
          <a:p>
            <a:r>
              <a:rPr lang="ru-RU" dirty="0"/>
              <a:t>«Погаси свечу» - вдох глубокий, затем интенсивный, прерывистый выдох (фу-фу-фу).</a:t>
            </a:r>
          </a:p>
          <a:p>
            <a:r>
              <a:rPr lang="ru-RU" dirty="0"/>
              <a:t>«Проколотая шина» - вдох через нос и медленный выдох на звук «с».</a:t>
            </a:r>
          </a:p>
          <a:p>
            <a:r>
              <a:rPr lang="ru-RU" dirty="0"/>
              <a:t>«Надоедливый комар» - продолжительный выдох на звук «з» с хлопком в конце.</a:t>
            </a:r>
          </a:p>
        </p:txBody>
      </p:sp>
    </p:spTree>
    <p:extLst>
      <p:ext uri="{BB962C8B-B14F-4D97-AF65-F5344CB8AC3E}">
        <p14:creationId xmlns:p14="http://schemas.microsoft.com/office/powerpoint/2010/main" val="269867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769513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"Узнавай-ка ".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83" y="1964067"/>
            <a:ext cx="2806167" cy="31242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207" y="1861516"/>
            <a:ext cx="2708903" cy="32390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719" y="2233145"/>
            <a:ext cx="3471661" cy="2610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648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373487"/>
            <a:ext cx="10018713" cy="6297769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«Читать он научился рано и впоследствии </a:t>
            </a:r>
            <a:r>
              <a:rPr lang="ru-RU" sz="3200" dirty="0" err="1"/>
              <a:t>говорил,что</a:t>
            </a:r>
            <a:r>
              <a:rPr lang="ru-RU" sz="3200" dirty="0"/>
              <a:t> не помнит, как и когда именно. До 10 лет у него был домашний учитель, который увлекательно рассказывал о литературе, музыке, живописи. Под его влиянием будущий писатель приобщился к чтению книг, к занятиям живописью. По его воспоминаниям, его писательница жизнь «началась, должно быть, в тот бесконечно давний день в нашей деревенской усадьбе в Орловской губернии, когда я, мальчик лет восьми, вдруг почувствовал горячее, беспокойное желание немедленно сочинить что-то вроде стихов или сказки</a:t>
            </a:r>
            <a:r>
              <a:rPr lang="ru-RU" sz="3200" dirty="0" smtClean="0"/>
              <a:t>...»».</a:t>
            </a:r>
          </a:p>
          <a:p>
            <a:r>
              <a:rPr lang="ru-RU" sz="3200" dirty="0" smtClean="0"/>
              <a:t> Лауреат Нобелевской премии.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64297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9331" y="1613078"/>
            <a:ext cx="10018713" cy="17525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7341" y="608528"/>
            <a:ext cx="10018713" cy="5105400"/>
          </a:xfrm>
        </p:spPr>
        <p:txBody>
          <a:bodyPr>
            <a:normAutofit/>
          </a:bodyPr>
          <a:lstStyle/>
          <a:p>
            <a:r>
              <a:rPr lang="ru-RU" sz="4000" dirty="0"/>
              <a:t>«Этот поэт, прозаик, критик. Издатель. Родился в с. </a:t>
            </a:r>
            <a:r>
              <a:rPr lang="ru-RU" sz="4000" dirty="0" err="1"/>
              <a:t>Немирово</a:t>
            </a:r>
            <a:r>
              <a:rPr lang="ru-RU" sz="4000" dirty="0"/>
              <a:t> Каменец-Подольской губернии. Детство поэта прошло на Волге, близ Ярославля. Отец его, отставной офицер, был ярким крепостником, внушавшим страх и крестьянам, и собственной семье». </a:t>
            </a:r>
          </a:p>
        </p:txBody>
      </p:sp>
    </p:spTree>
    <p:extLst>
      <p:ext uri="{BB962C8B-B14F-4D97-AF65-F5344CB8AC3E}">
        <p14:creationId xmlns:p14="http://schemas.microsoft.com/office/powerpoint/2010/main" val="2088600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44699"/>
            <a:ext cx="10018713" cy="5988676"/>
          </a:xfrm>
        </p:spPr>
        <p:txBody>
          <a:bodyPr>
            <a:normAutofit fontScale="92500"/>
          </a:bodyPr>
          <a:lstStyle/>
          <a:p>
            <a:r>
              <a:rPr lang="ru-RU" dirty="0"/>
              <a:t>«первые десять лет жизни он прожил в деревне и потом часто вспоминал об этом времени:</a:t>
            </a:r>
          </a:p>
          <a:p>
            <a:endParaRPr lang="ru-RU" dirty="0"/>
          </a:p>
          <a:p>
            <a:pPr algn="ctr"/>
            <a:r>
              <a:rPr lang="ru-RU" dirty="0"/>
              <a:t>Я вспоминал. Младенческие годы</a:t>
            </a:r>
            <a:r>
              <a:rPr lang="ru-RU" dirty="0" smtClean="0"/>
              <a:t>.</a:t>
            </a:r>
            <a:endParaRPr lang="ru-RU" dirty="0"/>
          </a:p>
          <a:p>
            <a:pPr algn="ctr"/>
            <a:r>
              <a:rPr lang="ru-RU" dirty="0"/>
              <a:t>Деревня, где родился я и рос</a:t>
            </a:r>
            <a:r>
              <a:rPr lang="ru-RU" dirty="0" smtClean="0"/>
              <a:t>.</a:t>
            </a:r>
            <a:endParaRPr lang="ru-RU" dirty="0"/>
          </a:p>
          <a:p>
            <a:pPr algn="ctr"/>
            <a:r>
              <a:rPr lang="ru-RU" dirty="0"/>
              <a:t>Мой старый сад. Речонки малой воды</a:t>
            </a:r>
            <a:r>
              <a:rPr lang="ru-RU" dirty="0" smtClean="0"/>
              <a:t>.</a:t>
            </a:r>
            <a:endParaRPr lang="ru-RU" dirty="0"/>
          </a:p>
          <a:p>
            <a:pPr algn="ctr"/>
            <a:r>
              <a:rPr lang="ru-RU" dirty="0"/>
              <a:t>В огнях цветов береговой откос.</a:t>
            </a:r>
          </a:p>
          <a:p>
            <a:pPr algn="ctr"/>
            <a:endParaRPr lang="ru-RU" dirty="0"/>
          </a:p>
          <a:p>
            <a:r>
              <a:rPr lang="ru-RU" dirty="0"/>
              <a:t>Первые свои стихи он сочинил в 9 лет. Им создано 35 поэтических сборников, написано 20 книг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 истории русской литературы он вошёл и как переводчик (он переводил на русский язык американскую, </a:t>
            </a:r>
            <a:r>
              <a:rPr lang="ru-RU" dirty="0" err="1"/>
              <a:t>английскую,немецкую,болгарскую,литовскую</a:t>
            </a:r>
            <a:r>
              <a:rPr lang="ru-RU" dirty="0"/>
              <a:t>, армянскую, </a:t>
            </a:r>
            <a:r>
              <a:rPr lang="ru-RU" dirty="0" err="1"/>
              <a:t>испанскую,грузинскую</a:t>
            </a:r>
            <a:r>
              <a:rPr lang="ru-RU" dirty="0"/>
              <a:t> литературу</a:t>
            </a:r>
            <a:r>
              <a:rPr lang="ru-RU" dirty="0" smtClean="0"/>
              <a:t>».  Для своей дочери </a:t>
            </a:r>
            <a:r>
              <a:rPr lang="ru-RU" dirty="0" err="1" smtClean="0"/>
              <a:t>Ниники</a:t>
            </a:r>
            <a:r>
              <a:rPr lang="ru-RU" dirty="0" smtClean="0"/>
              <a:t> сочинил «</a:t>
            </a:r>
            <a:r>
              <a:rPr lang="ru-RU" dirty="0" err="1" smtClean="0"/>
              <a:t>Фейные</a:t>
            </a:r>
            <a:r>
              <a:rPr lang="ru-RU" dirty="0" smtClean="0"/>
              <a:t> сказки».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8248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833907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«Называй-ка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Веет </a:t>
            </a:r>
            <a:r>
              <a:rPr lang="ru-RU" sz="4000" b="1" dirty="0">
                <a:solidFill>
                  <a:srgbClr val="00B050"/>
                </a:solidFill>
              </a:rPr>
              <a:t>от них красотою стыдливою,</a:t>
            </a:r>
          </a:p>
          <a:p>
            <a:pPr algn="ctr"/>
            <a:endParaRPr lang="ru-RU" sz="4000" b="1" dirty="0">
              <a:solidFill>
                <a:srgbClr val="00B050"/>
              </a:solidFill>
            </a:endParaRPr>
          </a:p>
          <a:p>
            <a:pPr algn="ctr"/>
            <a:r>
              <a:rPr lang="ru-RU" sz="4000" b="1" dirty="0">
                <a:solidFill>
                  <a:srgbClr val="00B050"/>
                </a:solidFill>
              </a:rPr>
              <a:t>Сердцу и взору родные они...</a:t>
            </a:r>
          </a:p>
        </p:txBody>
      </p:sp>
    </p:spTree>
    <p:extLst>
      <p:ext uri="{BB962C8B-B14F-4D97-AF65-F5344CB8AC3E}">
        <p14:creationId xmlns:p14="http://schemas.microsoft.com/office/powerpoint/2010/main" val="176181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«Называй-ка»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002060"/>
                </a:solidFill>
              </a:rPr>
              <a:t>Славная осень! Морозные ночи,</a:t>
            </a:r>
          </a:p>
          <a:p>
            <a:pPr algn="ctr"/>
            <a:endParaRPr lang="ru-RU" sz="4800" b="1" dirty="0">
              <a:solidFill>
                <a:srgbClr val="002060"/>
              </a:solidFill>
            </a:endParaRPr>
          </a:p>
          <a:p>
            <a:pPr algn="ctr"/>
            <a:r>
              <a:rPr lang="ru-RU" sz="4800" b="1" dirty="0">
                <a:solidFill>
                  <a:srgbClr val="002060"/>
                </a:solidFill>
              </a:rPr>
              <a:t>Ясные, тихие дни...</a:t>
            </a:r>
          </a:p>
        </p:txBody>
      </p:sp>
    </p:spTree>
    <p:extLst>
      <p:ext uri="{BB962C8B-B14F-4D97-AF65-F5344CB8AC3E}">
        <p14:creationId xmlns:p14="http://schemas.microsoft.com/office/powerpoint/2010/main" val="16608391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58</TotalTime>
  <Words>787</Words>
  <Application>Microsoft Office PowerPoint</Application>
  <PresentationFormat>Широкоэкранный</PresentationFormat>
  <Paragraphs>110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Corbel</vt:lpstr>
      <vt:lpstr>Параллакс</vt:lpstr>
      <vt:lpstr>Урок литературного чтения  3 класс Обобщение по теме: «Поэтическая тетрадь 2»</vt:lpstr>
      <vt:lpstr>Станция «Начинайка»</vt:lpstr>
      <vt:lpstr>Речевая разминка.</vt:lpstr>
      <vt:lpstr>"Узнавай-ка ".</vt:lpstr>
      <vt:lpstr>Презентация PowerPoint</vt:lpstr>
      <vt:lpstr>Презентация PowerPoint</vt:lpstr>
      <vt:lpstr>Презентация PowerPoint</vt:lpstr>
      <vt:lpstr>«Называй-ка»</vt:lpstr>
      <vt:lpstr>«Называй-ка»</vt:lpstr>
      <vt:lpstr>«Называй-ка»</vt:lpstr>
      <vt:lpstr>«Называй-ка»</vt:lpstr>
      <vt:lpstr>«Называй-ка»</vt:lpstr>
      <vt:lpstr>«Называй-ка»</vt:lpstr>
      <vt:lpstr>Презентация PowerPoint</vt:lpstr>
      <vt:lpstr>Иван Бунин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  3 класс Обобщение по теме: «Поэтическая тетрадь 2»</dc:title>
  <dc:creator>Ирина</dc:creator>
  <cp:lastModifiedBy>Ирина</cp:lastModifiedBy>
  <cp:revision>5</cp:revision>
  <dcterms:created xsi:type="dcterms:W3CDTF">2015-11-28T15:34:55Z</dcterms:created>
  <dcterms:modified xsi:type="dcterms:W3CDTF">2015-11-28T16:33:12Z</dcterms:modified>
</cp:coreProperties>
</file>