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A4B-2680-45D9-9BE0-4579DDCB1ACB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629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A4B-2680-45D9-9BE0-4579DDCB1ACB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280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A4B-2680-45D9-9BE0-4579DDCB1ACB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876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A4B-2680-45D9-9BE0-4579DDCB1ACB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411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A4B-2680-45D9-9BE0-4579DDCB1ACB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494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A4B-2680-45D9-9BE0-4579DDCB1ACB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007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A4B-2680-45D9-9BE0-4579DDCB1ACB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215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A4B-2680-45D9-9BE0-4579DDCB1ACB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615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A4B-2680-45D9-9BE0-4579DDCB1ACB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096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A4B-2680-45D9-9BE0-4579DDCB1ACB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614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A4B-2680-45D9-9BE0-4579DDCB1ACB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59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6EA4B-2680-45D9-9BE0-4579DDCB1ACB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615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37320" y="2833223"/>
            <a:ext cx="93173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Стили оформления интерьера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15790" y="0"/>
            <a:ext cx="3160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школа №3 г.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Лысково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91163" y="6488668"/>
            <a:ext cx="4409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Технология. 6 класс. Учитель Зубкова Н.В.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77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60497" y="2833223"/>
            <a:ext cx="62710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Современные стили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717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28799" y="584775"/>
            <a:ext cx="8534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Прямые линии, максимальная функциональность и минимальный декор – вот основные признаки конструктивизма. Этот стиль очень рационален, поэтому в нем нет «лишних» аксессуаров, которые не приносят практической пользы.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0746" y="0"/>
            <a:ext cx="34905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Конструктивизм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156" y="1508105"/>
            <a:ext cx="7487685" cy="534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95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192835" y="0"/>
            <a:ext cx="1806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Ар-</a:t>
            </a:r>
            <a:r>
              <a:rPr lang="ru-RU" sz="3200" b="1" i="0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деко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98191" y="584775"/>
            <a:ext cx="75956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Долгое время этот стиль считался одной из вариаций модерна, но все же был выделен отдельно. Плавные изгибы в нем сочетаются с прямыми линиями и зигзагами, а простота с роскошью.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314" y="1508105"/>
            <a:ext cx="8909862" cy="53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16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02454" y="0"/>
            <a:ext cx="17870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Поп-арт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4000" y="584775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Этот стиль создан, чтобы поражать и восхищать. Яркие цвета, контрасты, неоновая подсветка и глянец – характерные черты интерьеров в стиле поп-арт. Еще один отличительный признак стиля – использование существующих объектов и материалов в совершенно новой роли (зачастую в роли объектов искусства).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973" y="1785104"/>
            <a:ext cx="7102054" cy="507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97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55775" y="584775"/>
            <a:ext cx="9680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Основная задача интерьеров в стиле минимализм –  сохранить свободное место. Столы-</a:t>
            </a:r>
            <a:r>
              <a:rPr lang="ru-RU" b="0" i="0" dirty="0" err="1" smtClean="0">
                <a:effectLst/>
                <a:latin typeface="Roboto"/>
              </a:rPr>
              <a:t>трансформеры</a:t>
            </a:r>
            <a:r>
              <a:rPr lang="ru-RU" b="0" i="0" dirty="0" smtClean="0">
                <a:effectLst/>
                <a:latin typeface="Roboto"/>
              </a:rPr>
              <a:t>, небольшое количество аксессуаров и использование стекла – вот яркие признаки минимализма. Для стиля характерны острые углы и прямые линии.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89781" y="0"/>
            <a:ext cx="28124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Минимализм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4718" y="1508105"/>
            <a:ext cx="7066528" cy="53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75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533185" y="0"/>
            <a:ext cx="11256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Китч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" y="584775"/>
            <a:ext cx="1219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Интерьеры в этом стиле представляют собой смешение всех известных стилей, ярких красок и имитаций дорогих материалов. В немецком языке «китч» означает «безвкусица», но даже такому стилю интерьера нашлось свое место. Сочетание разных (порой не подходящих друг к другу) цветов, аксессуаров, материалов и предметов интерьера придает стилю китч уникальность. Чтобы жить в квартире, оформленной в этом стиле, потребуется не только решительность и независимость, но и психологическая устойчивость.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492" y="2062103"/>
            <a:ext cx="7619014" cy="479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61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97123" y="0"/>
            <a:ext cx="27977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Неоклассика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4000" y="584775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Спокойный стиль, идеально подходящий для оформления загородных домов. Гармония и пастельные тона, симметрия и простота в этом стиле позаимствованы из античности. Однако вы свободно можете использовать современные материалы, совмещая требования стиля и свои желания и возможности.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630" y="1785104"/>
            <a:ext cx="8774739" cy="507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51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09344" y="584775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err="1" smtClean="0">
                <a:effectLst/>
                <a:latin typeface="Roboto"/>
              </a:rPr>
              <a:t>Ультрасовременность</a:t>
            </a:r>
            <a:r>
              <a:rPr lang="ru-RU" b="0" i="0" dirty="0" smtClean="0">
                <a:effectLst/>
                <a:latin typeface="Roboto"/>
              </a:rPr>
              <a:t> и </a:t>
            </a:r>
            <a:r>
              <a:rPr lang="ru-RU" b="0" i="0" dirty="0" err="1" smtClean="0">
                <a:effectLst/>
                <a:latin typeface="Roboto"/>
              </a:rPr>
              <a:t>высокотехнологичность</a:t>
            </a:r>
            <a:r>
              <a:rPr lang="ru-RU" b="0" i="0" dirty="0" smtClean="0">
                <a:effectLst/>
                <a:latin typeface="Roboto"/>
              </a:rPr>
              <a:t> – основные параметры стиля. Внешне холодный и отстраненный, он наполнен четким функционалом. Это проявляется не только в обилии технических новинок, но и в использовании современных материалов и инженерных конструкций.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42240" y="0"/>
            <a:ext cx="1707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Хай-тек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841" y="1785104"/>
            <a:ext cx="8002315" cy="507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42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49899" y="2833223"/>
            <a:ext cx="54922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Этнические стили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1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767" y="584775"/>
            <a:ext cx="12094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Roboto"/>
              </a:rPr>
              <a:t>П</a:t>
            </a:r>
            <a:r>
              <a:rPr lang="ru-RU" b="0" i="0" dirty="0" smtClean="0">
                <a:effectLst/>
                <a:latin typeface="Roboto"/>
              </a:rPr>
              <a:t>ожалуй, самый яркий и аутентичный из всех этнических стилей. Он наполнен теплом (и даже жаром) солнца и красками пустыни. Активно используются различные предметы декора, напоминающие о народах Африки, их ремеслах и увлечениях. Приветствуются натуральные материалы (бамбук, кожа, мех), но их можно заменить и хорошей имитацией.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63044" y="0"/>
            <a:ext cx="42659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Африканский стиль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243" y="1785104"/>
            <a:ext cx="7652045" cy="507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19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24907" y="2833223"/>
            <a:ext cx="61421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Классические стили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39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3567" y="584775"/>
            <a:ext cx="11484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Сам японский стиль в чистом виде не очень популярен среди европейцев, поскольку он предполагает использование минимума предметов и отсутствие уникальности и персонализации интерьера. Однако частичное использование японского стиля вы можете встретить очень часто. В отделке таких интерьеров преобладают натуральные материалы, светлые цвета, минимальное количество мебели.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61390" y="0"/>
            <a:ext cx="3469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Японский стиль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578" y="1785104"/>
            <a:ext cx="8091167" cy="507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7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91660" y="0"/>
            <a:ext cx="3608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Китайский стиль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39824" y="584775"/>
            <a:ext cx="89123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Этот стиль менее строг, чем японский, и допускает не только многочисленные аксессуары, но и яркие цвета (особенно красный). Самое популярное сочетание цветов – черный с красным. Однако интерьеры в китайском стиле также нацелены на полное расслабление, отдых и релаксацию. Особое внимание следует уделить резной мебели, статуэткам и зонированию пространства.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559" y="2062103"/>
            <a:ext cx="6344882" cy="479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14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82495" y="584775"/>
            <a:ext cx="88270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Интерьеры, выполненные в стиле прованс перенесут вас во французскую деревню. Простая и даже грубая отделка, натуральные материалы и большое количество цветов — основные черты стиля. Фоновым цветом является белый.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31120" y="0"/>
            <a:ext cx="19297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Прованс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175" y="1508105"/>
            <a:ext cx="7349856" cy="53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20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1626" y="0"/>
            <a:ext cx="57287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Средиземноморский стиль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29840" y="584775"/>
            <a:ext cx="7132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В этом стиле объединились черты интерьеров, присущие разным странам. Для него характерно обилие света, большие окна, пастельные оттенки и активное использование дерева.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069" y="1508105"/>
            <a:ext cx="8909862" cy="53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92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306887" y="0"/>
            <a:ext cx="35782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Античный стиль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04414" y="584775"/>
            <a:ext cx="85831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Этот стиль стал базисом и основой многих последующих стилей, современные дизайнеры нередко обращаются к его простым формам, гармоничным сочетаниям. Для этого стиля характерна симметрия и простота.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518" y="1508105"/>
            <a:ext cx="7536959" cy="53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2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99871" y="0"/>
            <a:ext cx="37922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Готический стиль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03247" y="584775"/>
            <a:ext cx="8985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Высокие потолки и большие окна, активное использование витражей и резьбы по дереву – этот стиль поражает своей изысканностью и кажущейся простотой. Все интерьеры словно стремятся ввысь, что подчеркивают стрельчатые окна.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945" y="1508105"/>
            <a:ext cx="8844107" cy="53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0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766875" y="0"/>
            <a:ext cx="26582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Классицизм</a:t>
            </a:r>
            <a:endParaRPr lang="ru-RU" sz="3200" b="0" i="0" dirty="0" smtClean="0">
              <a:solidFill>
                <a:schemeClr val="accent2">
                  <a:lumMod val="50000"/>
                </a:schemeClr>
              </a:solidFill>
              <a:effectLst/>
              <a:latin typeface="Roboto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6335" y="584775"/>
            <a:ext cx="83393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Этот стиль сочетает в себе парадность и сдержанность. Позаимствовав гармонию и симметрию у античного стиля, он выражает её совсем иначе, используя дорогие материалы и массивную мебель из цельного дерева.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051" y="1508105"/>
            <a:ext cx="8015896" cy="53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69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91183" y="584775"/>
            <a:ext cx="100096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Барокко</a:t>
            </a:r>
            <a:r>
              <a:rPr lang="ru-RU" dirty="0">
                <a:latin typeface="Roboto"/>
              </a:rPr>
              <a:t> </a:t>
            </a:r>
            <a:r>
              <a:rPr lang="ru-RU" dirty="0" smtClean="0">
                <a:latin typeface="Roboto"/>
              </a:rPr>
              <a:t>– </a:t>
            </a:r>
            <a:r>
              <a:rPr lang="ru-RU" b="0" i="0" dirty="0" smtClean="0">
                <a:effectLst/>
                <a:latin typeface="Roboto"/>
              </a:rPr>
              <a:t>очень сложный стиль, подходящий для больших помещений. Интерьеры, выполненные в стиле барокко поражают своей пышностью и «дорогим» внешним видом. Используются благородные материалы: красное дерево, мрамор, дорогой текстиль.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64783" y="0"/>
            <a:ext cx="18624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Барокко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962" y="1508105"/>
            <a:ext cx="6968074" cy="5349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4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96806" y="0"/>
            <a:ext cx="15983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Рококо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4463" y="584775"/>
            <a:ext cx="108630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Стиль «будуаров» отлично подходит для оформления спален. Несмотря на обилие декоративных элементов и витиеватых украшений он отлично смотрится даже в небольших помещениях. Изысканный и в то же время вычурный стиль, который поражает цельностью композиции.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697" y="1508105"/>
            <a:ext cx="8976603" cy="53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0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28803" y="0"/>
            <a:ext cx="15343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Ампир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84775"/>
            <a:ext cx="1219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Линии стремятся к простоте и гармонии, а отделка поражает своей кажущейся простотой и легкостью. Мебель в стиле ампир, однако, остается довольно вычурной (резьба, дорогая обивка). Такие интерьеры хорошо продуманы и смотрятся, как единый ансамбль только в том случае, если все предметы стоят на своих местах.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315" y="1508105"/>
            <a:ext cx="8529370" cy="53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24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24000" y="584775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В интерьерах в этом стиле вы не найдете прямых линий, поскольку их нет и в живой природе. Модерн предполагает плавность, «перетекание» одних предметов декора в другие. Материал, без которого невозможно представить этот стиль, – дерево. Асимметрия и плавные линии – вот основные черты этого стиля.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16881" y="0"/>
            <a:ext cx="17582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Модерн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416" y="1784032"/>
            <a:ext cx="8091167" cy="507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72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760</Words>
  <Application>Microsoft Office PowerPoint</Application>
  <PresentationFormat>Широкоэкранный</PresentationFormat>
  <Paragraphs>44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Roboto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2016-09-12T10:51:14Z</dcterms:created>
  <dcterms:modified xsi:type="dcterms:W3CDTF">2016-09-13T07:30:14Z</dcterms:modified>
</cp:coreProperties>
</file>