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5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00" autoAdjust="0"/>
  </p:normalViewPr>
  <p:slideViewPr>
    <p:cSldViewPr>
      <p:cViewPr varScale="1">
        <p:scale>
          <a:sx n="70" d="100"/>
          <a:sy n="70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C2C3F4-4A09-425D-9841-2929DA85DE3B}" type="doc">
      <dgm:prSet loTypeId="urn:microsoft.com/office/officeart/2005/8/layout/hierarchy1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B13F841C-92EC-4F7F-98C0-AC438F78D80A}">
      <dgm:prSet phldrT="[Текст]"/>
      <dgm:spPr/>
      <dgm:t>
        <a:bodyPr/>
        <a:lstStyle/>
        <a:p>
          <a:r>
            <a:rPr lang="tt-RU" b="1" dirty="0" smtClean="0">
              <a:latin typeface="Arial" pitchFamily="34" charset="0"/>
              <a:cs typeface="Arial" pitchFamily="34" charset="0"/>
            </a:rPr>
            <a:t>ШӘХЕС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E25C26AA-3467-46BB-87EF-AE0FC18BEA97}" type="parTrans" cxnId="{708FC6ED-8A59-4533-97AF-7327A2723910}">
      <dgm:prSet/>
      <dgm:spPr/>
      <dgm:t>
        <a:bodyPr/>
        <a:lstStyle/>
        <a:p>
          <a:endParaRPr lang="ru-RU"/>
        </a:p>
      </dgm:t>
    </dgm:pt>
    <dgm:pt modelId="{CFEBB464-3B70-4F4E-9841-10197F4525E6}" type="sibTrans" cxnId="{708FC6ED-8A59-4533-97AF-7327A2723910}">
      <dgm:prSet/>
      <dgm:spPr/>
      <dgm:t>
        <a:bodyPr/>
        <a:lstStyle/>
        <a:p>
          <a:endParaRPr lang="ru-RU"/>
        </a:p>
      </dgm:t>
    </dgm:pt>
    <dgm:pt modelId="{6CBEEDB1-0B55-4989-BC86-66B5B79B2C4F}">
      <dgm:prSet phldrT="[Текст]"/>
      <dgm:spPr/>
      <dgm:t>
        <a:bodyPr/>
        <a:lstStyle/>
        <a:p>
          <a:r>
            <a:rPr lang="tt-RU" b="1" dirty="0" smtClean="0">
              <a:latin typeface="Arial" pitchFamily="34" charset="0"/>
              <a:cs typeface="Arial" pitchFamily="34" charset="0"/>
            </a:rPr>
            <a:t>мәктәп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4BF9BE94-6093-4333-9E06-9281AD16C496}" type="parTrans" cxnId="{6F0C9C18-53D1-4B2B-8383-77AFBEF28EEF}">
      <dgm:prSet/>
      <dgm:spPr/>
      <dgm:t>
        <a:bodyPr/>
        <a:lstStyle/>
        <a:p>
          <a:endParaRPr lang="ru-RU"/>
        </a:p>
      </dgm:t>
    </dgm:pt>
    <dgm:pt modelId="{7CC72BA7-5569-4850-B033-EDF8CF43C9E9}" type="sibTrans" cxnId="{6F0C9C18-53D1-4B2B-8383-77AFBEF28EEF}">
      <dgm:prSet/>
      <dgm:spPr/>
      <dgm:t>
        <a:bodyPr/>
        <a:lstStyle/>
        <a:p>
          <a:endParaRPr lang="ru-RU"/>
        </a:p>
      </dgm:t>
    </dgm:pt>
    <dgm:pt modelId="{045093C1-EBCF-40E9-8397-7C841B2E3868}">
      <dgm:prSet phldrT="[Текст]"/>
      <dgm:spPr/>
      <dgm:t>
        <a:bodyPr/>
        <a:lstStyle/>
        <a:p>
          <a:r>
            <a:rPr lang="tt-RU" b="1" dirty="0" smtClean="0">
              <a:latin typeface="Arial" pitchFamily="34" charset="0"/>
              <a:cs typeface="Arial" pitchFamily="34" charset="0"/>
            </a:rPr>
            <a:t>Технология дәресләре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826C5500-125D-4D70-A65B-714361933904}" type="parTrans" cxnId="{2215ABD4-7948-423A-AD7B-B153B15BCEFA}">
      <dgm:prSet/>
      <dgm:spPr/>
      <dgm:t>
        <a:bodyPr/>
        <a:lstStyle/>
        <a:p>
          <a:endParaRPr lang="ru-RU"/>
        </a:p>
      </dgm:t>
    </dgm:pt>
    <dgm:pt modelId="{1FB988DA-481B-4357-85A2-0343A054F855}" type="sibTrans" cxnId="{2215ABD4-7948-423A-AD7B-B153B15BCEFA}">
      <dgm:prSet/>
      <dgm:spPr/>
      <dgm:t>
        <a:bodyPr/>
        <a:lstStyle/>
        <a:p>
          <a:endParaRPr lang="ru-RU"/>
        </a:p>
      </dgm:t>
    </dgm:pt>
    <dgm:pt modelId="{84D8F14F-6EBB-4F62-AD53-60B82B35B613}">
      <dgm:prSet phldrT="[Текст]"/>
      <dgm:spPr/>
      <dgm:t>
        <a:bodyPr/>
        <a:lstStyle/>
        <a:p>
          <a:r>
            <a:rPr lang="tt-RU" b="1" dirty="0" smtClean="0">
              <a:latin typeface="Arial" pitchFamily="34" charset="0"/>
              <a:cs typeface="Arial" pitchFamily="34" charset="0"/>
            </a:rPr>
            <a:t>Сыйныф</a:t>
          </a:r>
        </a:p>
        <a:p>
          <a:r>
            <a:rPr lang="tt-RU" b="1" dirty="0" smtClean="0">
              <a:latin typeface="Arial" pitchFamily="34" charset="0"/>
              <a:cs typeface="Arial" pitchFamily="34" charset="0"/>
            </a:rPr>
            <a:t>җитәкчесе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2C543275-3F9D-49CE-847B-5F8C250E9C0F}" type="parTrans" cxnId="{851167C5-7FE9-4644-989F-1A573A95B7A5}">
      <dgm:prSet/>
      <dgm:spPr/>
      <dgm:t>
        <a:bodyPr/>
        <a:lstStyle/>
        <a:p>
          <a:endParaRPr lang="ru-RU"/>
        </a:p>
      </dgm:t>
    </dgm:pt>
    <dgm:pt modelId="{45CF671D-B76D-45A7-A1D0-126A121F2C36}" type="sibTrans" cxnId="{851167C5-7FE9-4644-989F-1A573A95B7A5}">
      <dgm:prSet/>
      <dgm:spPr/>
      <dgm:t>
        <a:bodyPr/>
        <a:lstStyle/>
        <a:p>
          <a:endParaRPr lang="ru-RU"/>
        </a:p>
      </dgm:t>
    </dgm:pt>
    <dgm:pt modelId="{EB00E67F-158C-4A15-AF61-A194EAA63437}">
      <dgm:prSet phldrT="[Текст]"/>
      <dgm:spPr/>
      <dgm:t>
        <a:bodyPr/>
        <a:lstStyle/>
        <a:p>
          <a:r>
            <a:rPr lang="tt-RU" b="1" dirty="0" smtClean="0">
              <a:latin typeface="Arial" pitchFamily="34" charset="0"/>
              <a:cs typeface="Arial" pitchFamily="34" charset="0"/>
            </a:rPr>
            <a:t>гаилә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6B4FD04C-BA9E-42AE-ADD7-44B2613D6B71}" type="parTrans" cxnId="{009AA217-6CBE-45D2-9EEB-6448EED269A1}">
      <dgm:prSet/>
      <dgm:spPr/>
      <dgm:t>
        <a:bodyPr/>
        <a:lstStyle/>
        <a:p>
          <a:endParaRPr lang="ru-RU"/>
        </a:p>
      </dgm:t>
    </dgm:pt>
    <dgm:pt modelId="{398E2016-4045-421D-A9B3-425A23621744}" type="sibTrans" cxnId="{009AA217-6CBE-45D2-9EEB-6448EED269A1}">
      <dgm:prSet/>
      <dgm:spPr/>
      <dgm:t>
        <a:bodyPr/>
        <a:lstStyle/>
        <a:p>
          <a:endParaRPr lang="ru-RU"/>
        </a:p>
      </dgm:t>
    </dgm:pt>
    <dgm:pt modelId="{BA583B5C-FEF2-4BC6-9C3E-0393A3FF8935}">
      <dgm:prSet phldrT="[Текст]"/>
      <dgm:spPr/>
      <dgm:t>
        <a:bodyPr/>
        <a:lstStyle/>
        <a:p>
          <a:r>
            <a:rPr lang="tt-RU" b="1" dirty="0" smtClean="0">
              <a:latin typeface="Arial" pitchFamily="34" charset="0"/>
              <a:cs typeface="Arial" pitchFamily="34" charset="0"/>
            </a:rPr>
            <a:t>Ата-ана, әби-бабай, туганнар.....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CA7DCC9B-4CC0-433D-9652-AAD640815C38}" type="parTrans" cxnId="{360F9857-F160-4AA4-BB85-CEE7E8369494}">
      <dgm:prSet/>
      <dgm:spPr/>
      <dgm:t>
        <a:bodyPr/>
        <a:lstStyle/>
        <a:p>
          <a:endParaRPr lang="ru-RU"/>
        </a:p>
      </dgm:t>
    </dgm:pt>
    <dgm:pt modelId="{239129AD-C267-49DA-BB2D-0B0F2D9F907C}" type="sibTrans" cxnId="{360F9857-F160-4AA4-BB85-CEE7E8369494}">
      <dgm:prSet/>
      <dgm:spPr/>
      <dgm:t>
        <a:bodyPr/>
        <a:lstStyle/>
        <a:p>
          <a:endParaRPr lang="ru-RU"/>
        </a:p>
      </dgm:t>
    </dgm:pt>
    <dgm:pt modelId="{F5D2F845-FCD2-4BA1-B316-8DCB6EF8E4F3}">
      <dgm:prSet/>
      <dgm:spPr/>
      <dgm:t>
        <a:bodyPr/>
        <a:lstStyle/>
        <a:p>
          <a:r>
            <a:rPr lang="tt-RU" b="1" dirty="0" smtClean="0">
              <a:latin typeface="Arial" pitchFamily="34" charset="0"/>
              <a:cs typeface="Arial" pitchFamily="34" charset="0"/>
            </a:rPr>
            <a:t>Башка факторла</a:t>
          </a:r>
          <a:r>
            <a:rPr lang="tt-RU" dirty="0" smtClean="0"/>
            <a:t>р</a:t>
          </a:r>
          <a:endParaRPr lang="ru-RU" dirty="0"/>
        </a:p>
      </dgm:t>
    </dgm:pt>
    <dgm:pt modelId="{7F63EAA8-703C-4CA8-95A3-F3926A139295}" type="parTrans" cxnId="{79F4BB6D-2EDC-4575-A4A9-419A4664139C}">
      <dgm:prSet/>
      <dgm:spPr/>
      <dgm:t>
        <a:bodyPr/>
        <a:lstStyle/>
        <a:p>
          <a:endParaRPr lang="ru-RU"/>
        </a:p>
      </dgm:t>
    </dgm:pt>
    <dgm:pt modelId="{F0F9C351-549E-4247-A17E-A3E079B5CD9E}" type="sibTrans" cxnId="{79F4BB6D-2EDC-4575-A4A9-419A4664139C}">
      <dgm:prSet/>
      <dgm:spPr/>
      <dgm:t>
        <a:bodyPr/>
        <a:lstStyle/>
        <a:p>
          <a:endParaRPr lang="ru-RU"/>
        </a:p>
      </dgm:t>
    </dgm:pt>
    <dgm:pt modelId="{471DE665-FDD1-46A1-8E71-C2B86502E0BF}" type="pres">
      <dgm:prSet presAssocID="{E4C2C3F4-4A09-425D-9841-2929DA85DE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AD7718-BFB7-4D0E-B543-A44EE23B0C96}" type="pres">
      <dgm:prSet presAssocID="{B13F841C-92EC-4F7F-98C0-AC438F78D80A}" presName="hierRoot1" presStyleCnt="0"/>
      <dgm:spPr/>
    </dgm:pt>
    <dgm:pt modelId="{840F630E-6F3F-4CD1-8A64-9FBE0503C1C6}" type="pres">
      <dgm:prSet presAssocID="{B13F841C-92EC-4F7F-98C0-AC438F78D80A}" presName="composite" presStyleCnt="0"/>
      <dgm:spPr/>
    </dgm:pt>
    <dgm:pt modelId="{ABAE519B-CB5D-4725-BD87-FB71A8030B52}" type="pres">
      <dgm:prSet presAssocID="{B13F841C-92EC-4F7F-98C0-AC438F78D80A}" presName="background" presStyleLbl="node0" presStyleIdx="0" presStyleCnt="1"/>
      <dgm:spPr/>
    </dgm:pt>
    <dgm:pt modelId="{88C49334-C359-4F2F-BF96-E57B2D4ABC44}" type="pres">
      <dgm:prSet presAssocID="{B13F841C-92EC-4F7F-98C0-AC438F78D80A}" presName="text" presStyleLbl="fgAcc0" presStyleIdx="0" presStyleCnt="1" custLinFactNeighborX="-24798" custLinFactNeighborY="-251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35FC16-2320-41D1-B787-38BFBB56DF93}" type="pres">
      <dgm:prSet presAssocID="{B13F841C-92EC-4F7F-98C0-AC438F78D80A}" presName="hierChild2" presStyleCnt="0"/>
      <dgm:spPr/>
    </dgm:pt>
    <dgm:pt modelId="{A6CF6925-F4C3-48E6-A24B-B38D220F2B25}" type="pres">
      <dgm:prSet presAssocID="{4BF9BE94-6093-4333-9E06-9281AD16C496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0AC9E8E-F22C-483F-8427-F4605F34C0EA}" type="pres">
      <dgm:prSet presAssocID="{6CBEEDB1-0B55-4989-BC86-66B5B79B2C4F}" presName="hierRoot2" presStyleCnt="0"/>
      <dgm:spPr/>
    </dgm:pt>
    <dgm:pt modelId="{35E1A209-DE9F-4709-AEA5-AA8794240BB9}" type="pres">
      <dgm:prSet presAssocID="{6CBEEDB1-0B55-4989-BC86-66B5B79B2C4F}" presName="composite2" presStyleCnt="0"/>
      <dgm:spPr/>
    </dgm:pt>
    <dgm:pt modelId="{BEF5013A-30FC-4F27-AE27-B27C23B191FD}" type="pres">
      <dgm:prSet presAssocID="{6CBEEDB1-0B55-4989-BC86-66B5B79B2C4F}" presName="background2" presStyleLbl="node2" presStyleIdx="0" presStyleCnt="3"/>
      <dgm:spPr>
        <a:solidFill>
          <a:srgbClr val="00B050"/>
        </a:solidFill>
      </dgm:spPr>
    </dgm:pt>
    <dgm:pt modelId="{8CEBCCCA-0DE3-4903-B13F-B8BFCA59F036}" type="pres">
      <dgm:prSet presAssocID="{6CBEEDB1-0B55-4989-BC86-66B5B79B2C4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61541B-DA18-4B94-A1FB-A7E3251A0AF8}" type="pres">
      <dgm:prSet presAssocID="{6CBEEDB1-0B55-4989-BC86-66B5B79B2C4F}" presName="hierChild3" presStyleCnt="0"/>
      <dgm:spPr/>
    </dgm:pt>
    <dgm:pt modelId="{86A62185-D12C-4A66-A8B1-1292A1DA9855}" type="pres">
      <dgm:prSet presAssocID="{826C5500-125D-4D70-A65B-714361933904}" presName="Name17" presStyleLbl="parChTrans1D3" presStyleIdx="0" presStyleCnt="3"/>
      <dgm:spPr/>
      <dgm:t>
        <a:bodyPr/>
        <a:lstStyle/>
        <a:p>
          <a:endParaRPr lang="ru-RU"/>
        </a:p>
      </dgm:t>
    </dgm:pt>
    <dgm:pt modelId="{FCF41FA2-6C1D-4168-A6E5-CD7B80A744B8}" type="pres">
      <dgm:prSet presAssocID="{045093C1-EBCF-40E9-8397-7C841B2E3868}" presName="hierRoot3" presStyleCnt="0"/>
      <dgm:spPr/>
    </dgm:pt>
    <dgm:pt modelId="{C4D5AF57-4D94-4E7B-917D-9517EE219AB5}" type="pres">
      <dgm:prSet presAssocID="{045093C1-EBCF-40E9-8397-7C841B2E3868}" presName="composite3" presStyleCnt="0"/>
      <dgm:spPr/>
    </dgm:pt>
    <dgm:pt modelId="{378820F4-C895-45EB-A774-A645170C33A2}" type="pres">
      <dgm:prSet presAssocID="{045093C1-EBCF-40E9-8397-7C841B2E3868}" presName="background3" presStyleLbl="node3" presStyleIdx="0" presStyleCnt="3"/>
      <dgm:spPr>
        <a:solidFill>
          <a:srgbClr val="00B050"/>
        </a:solidFill>
      </dgm:spPr>
    </dgm:pt>
    <dgm:pt modelId="{13610DF7-825E-4A63-83F6-DC477480BF5D}" type="pres">
      <dgm:prSet presAssocID="{045093C1-EBCF-40E9-8397-7C841B2E3868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BF002D-A1DC-412C-8632-7FD215CDD0DD}" type="pres">
      <dgm:prSet presAssocID="{045093C1-EBCF-40E9-8397-7C841B2E3868}" presName="hierChild4" presStyleCnt="0"/>
      <dgm:spPr/>
    </dgm:pt>
    <dgm:pt modelId="{7B406627-F4D1-438D-AC8C-5A4DE8E3C378}" type="pres">
      <dgm:prSet presAssocID="{2C543275-3F9D-49CE-847B-5F8C250E9C0F}" presName="Name17" presStyleLbl="parChTrans1D3" presStyleIdx="1" presStyleCnt="3"/>
      <dgm:spPr/>
      <dgm:t>
        <a:bodyPr/>
        <a:lstStyle/>
        <a:p>
          <a:endParaRPr lang="ru-RU"/>
        </a:p>
      </dgm:t>
    </dgm:pt>
    <dgm:pt modelId="{3CBFA89A-9075-46AC-A228-A5D3E7CC7B18}" type="pres">
      <dgm:prSet presAssocID="{84D8F14F-6EBB-4F62-AD53-60B82B35B613}" presName="hierRoot3" presStyleCnt="0"/>
      <dgm:spPr/>
    </dgm:pt>
    <dgm:pt modelId="{D71BE02E-5B01-455F-874B-709610C6D5B6}" type="pres">
      <dgm:prSet presAssocID="{84D8F14F-6EBB-4F62-AD53-60B82B35B613}" presName="composite3" presStyleCnt="0"/>
      <dgm:spPr/>
    </dgm:pt>
    <dgm:pt modelId="{6FC15135-7C86-420C-8F47-F9B1B7BD25A1}" type="pres">
      <dgm:prSet presAssocID="{84D8F14F-6EBB-4F62-AD53-60B82B35B613}" presName="background3" presStyleLbl="node3" presStyleIdx="1" presStyleCnt="3"/>
      <dgm:spPr>
        <a:solidFill>
          <a:srgbClr val="00B050"/>
        </a:solidFill>
      </dgm:spPr>
    </dgm:pt>
    <dgm:pt modelId="{E81F33AE-9000-4C29-8C32-8CEE4636B100}" type="pres">
      <dgm:prSet presAssocID="{84D8F14F-6EBB-4F62-AD53-60B82B35B613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4A33CE-B238-4649-8FFB-C57BF58468AF}" type="pres">
      <dgm:prSet presAssocID="{84D8F14F-6EBB-4F62-AD53-60B82B35B613}" presName="hierChild4" presStyleCnt="0"/>
      <dgm:spPr/>
    </dgm:pt>
    <dgm:pt modelId="{C5E83D53-A4E5-4275-BA81-56755862BDF9}" type="pres">
      <dgm:prSet presAssocID="{6B4FD04C-BA9E-42AE-ADD7-44B2613D6B71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5FD4BAA-5E68-44FC-A2AD-299207DF34E0}" type="pres">
      <dgm:prSet presAssocID="{EB00E67F-158C-4A15-AF61-A194EAA63437}" presName="hierRoot2" presStyleCnt="0"/>
      <dgm:spPr/>
    </dgm:pt>
    <dgm:pt modelId="{0DC5F5D4-B8BF-48D5-9F79-BE9193A2B0BC}" type="pres">
      <dgm:prSet presAssocID="{EB00E67F-158C-4A15-AF61-A194EAA63437}" presName="composite2" presStyleCnt="0"/>
      <dgm:spPr/>
    </dgm:pt>
    <dgm:pt modelId="{DEFAA4A4-0A44-4E18-B7E7-B4FE8450B561}" type="pres">
      <dgm:prSet presAssocID="{EB00E67F-158C-4A15-AF61-A194EAA63437}" presName="background2" presStyleLbl="node2" presStyleIdx="1" presStyleCnt="3"/>
      <dgm:spPr>
        <a:solidFill>
          <a:srgbClr val="00B050"/>
        </a:solidFill>
      </dgm:spPr>
    </dgm:pt>
    <dgm:pt modelId="{38C5C53B-7B50-4554-B932-0C5E019BA4A6}" type="pres">
      <dgm:prSet presAssocID="{EB00E67F-158C-4A15-AF61-A194EAA63437}" presName="text2" presStyleLbl="fgAcc2" presStyleIdx="1" presStyleCnt="3" custLinFactNeighborX="-38754" custLinFactNeighborY="-1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02C8CB-0BE9-4C1A-B9F8-06965BA0F281}" type="pres">
      <dgm:prSet presAssocID="{EB00E67F-158C-4A15-AF61-A194EAA63437}" presName="hierChild3" presStyleCnt="0"/>
      <dgm:spPr/>
    </dgm:pt>
    <dgm:pt modelId="{AF173325-65E5-4424-8990-97CB4F1FAD8C}" type="pres">
      <dgm:prSet presAssocID="{CA7DCC9B-4CC0-433D-9652-AAD640815C38}" presName="Name17" presStyleLbl="parChTrans1D3" presStyleIdx="2" presStyleCnt="3"/>
      <dgm:spPr/>
      <dgm:t>
        <a:bodyPr/>
        <a:lstStyle/>
        <a:p>
          <a:endParaRPr lang="ru-RU"/>
        </a:p>
      </dgm:t>
    </dgm:pt>
    <dgm:pt modelId="{BAFE4C61-43A8-46E5-BE63-D94227BA9BD6}" type="pres">
      <dgm:prSet presAssocID="{BA583B5C-FEF2-4BC6-9C3E-0393A3FF8935}" presName="hierRoot3" presStyleCnt="0"/>
      <dgm:spPr/>
    </dgm:pt>
    <dgm:pt modelId="{4F807AF7-5839-4E78-8C6A-9CDC1E9AC6D6}" type="pres">
      <dgm:prSet presAssocID="{BA583B5C-FEF2-4BC6-9C3E-0393A3FF8935}" presName="composite3" presStyleCnt="0"/>
      <dgm:spPr/>
    </dgm:pt>
    <dgm:pt modelId="{A0387D04-26FB-4230-AF11-6228963736F5}" type="pres">
      <dgm:prSet presAssocID="{BA583B5C-FEF2-4BC6-9C3E-0393A3FF8935}" presName="background3" presStyleLbl="node3" presStyleIdx="2" presStyleCnt="3"/>
      <dgm:spPr>
        <a:solidFill>
          <a:srgbClr val="00B050"/>
        </a:solidFill>
      </dgm:spPr>
    </dgm:pt>
    <dgm:pt modelId="{EBA32D0B-BE39-4064-A212-229B86E729A7}" type="pres">
      <dgm:prSet presAssocID="{BA583B5C-FEF2-4BC6-9C3E-0393A3FF8935}" presName="text3" presStyleLbl="fgAcc3" presStyleIdx="2" presStyleCnt="3" custLinFactNeighborX="44243" custLinFactNeighborY="34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602FB4-EC14-4E3D-9986-58BF66AEA9BB}" type="pres">
      <dgm:prSet presAssocID="{BA583B5C-FEF2-4BC6-9C3E-0393A3FF8935}" presName="hierChild4" presStyleCnt="0"/>
      <dgm:spPr/>
    </dgm:pt>
    <dgm:pt modelId="{F547F9D7-604B-4EA3-8D28-5367571845A6}" type="pres">
      <dgm:prSet presAssocID="{7F63EAA8-703C-4CA8-95A3-F3926A139295}" presName="Name10" presStyleLbl="parChTrans1D2" presStyleIdx="2" presStyleCnt="3"/>
      <dgm:spPr/>
      <dgm:t>
        <a:bodyPr/>
        <a:lstStyle/>
        <a:p>
          <a:endParaRPr lang="ru-RU"/>
        </a:p>
      </dgm:t>
    </dgm:pt>
    <dgm:pt modelId="{D8247070-72CE-47E7-A0AE-21016887F5DA}" type="pres">
      <dgm:prSet presAssocID="{F5D2F845-FCD2-4BA1-B316-8DCB6EF8E4F3}" presName="hierRoot2" presStyleCnt="0"/>
      <dgm:spPr/>
    </dgm:pt>
    <dgm:pt modelId="{524C7E61-5B9A-462E-9766-D6F5556EE7D4}" type="pres">
      <dgm:prSet presAssocID="{F5D2F845-FCD2-4BA1-B316-8DCB6EF8E4F3}" presName="composite2" presStyleCnt="0"/>
      <dgm:spPr/>
    </dgm:pt>
    <dgm:pt modelId="{50A9DEDE-CA1C-4698-B94C-C3F363318E44}" type="pres">
      <dgm:prSet presAssocID="{F5D2F845-FCD2-4BA1-B316-8DCB6EF8E4F3}" presName="background2" presStyleLbl="node2" presStyleIdx="2" presStyleCnt="3"/>
      <dgm:spPr>
        <a:solidFill>
          <a:srgbClr val="0070C0"/>
        </a:solidFill>
      </dgm:spPr>
    </dgm:pt>
    <dgm:pt modelId="{1F7DE183-0D6F-4186-A52A-F7D8B7401D2F}" type="pres">
      <dgm:prSet presAssocID="{F5D2F845-FCD2-4BA1-B316-8DCB6EF8E4F3}" presName="text2" presStyleLbl="fgAcc2" presStyleIdx="2" presStyleCnt="3" custLinFactNeighborX="17467" custLinFactNeighborY="55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5CF64A-2D50-4BAE-8C04-9649234B3B9B}" type="pres">
      <dgm:prSet presAssocID="{F5D2F845-FCD2-4BA1-B316-8DCB6EF8E4F3}" presName="hierChild3" presStyleCnt="0"/>
      <dgm:spPr/>
    </dgm:pt>
  </dgm:ptLst>
  <dgm:cxnLst>
    <dgm:cxn modelId="{12010DBB-9ACB-4B73-849A-52EC73D9CEE0}" type="presOf" srcId="{BA583B5C-FEF2-4BC6-9C3E-0393A3FF8935}" destId="{EBA32D0B-BE39-4064-A212-229B86E729A7}" srcOrd="0" destOrd="0" presId="urn:microsoft.com/office/officeart/2005/8/layout/hierarchy1"/>
    <dgm:cxn modelId="{CA4D5FEB-EFA4-4B0F-B958-16131568B7CD}" type="presOf" srcId="{826C5500-125D-4D70-A65B-714361933904}" destId="{86A62185-D12C-4A66-A8B1-1292A1DA9855}" srcOrd="0" destOrd="0" presId="urn:microsoft.com/office/officeart/2005/8/layout/hierarchy1"/>
    <dgm:cxn modelId="{708FC6ED-8A59-4533-97AF-7327A2723910}" srcId="{E4C2C3F4-4A09-425D-9841-2929DA85DE3B}" destId="{B13F841C-92EC-4F7F-98C0-AC438F78D80A}" srcOrd="0" destOrd="0" parTransId="{E25C26AA-3467-46BB-87EF-AE0FC18BEA97}" sibTransId="{CFEBB464-3B70-4F4E-9841-10197F4525E6}"/>
    <dgm:cxn modelId="{D4DE0435-5713-4467-9B4A-6E99ECB24427}" type="presOf" srcId="{EB00E67F-158C-4A15-AF61-A194EAA63437}" destId="{38C5C53B-7B50-4554-B932-0C5E019BA4A6}" srcOrd="0" destOrd="0" presId="urn:microsoft.com/office/officeart/2005/8/layout/hierarchy1"/>
    <dgm:cxn modelId="{2215ABD4-7948-423A-AD7B-B153B15BCEFA}" srcId="{6CBEEDB1-0B55-4989-BC86-66B5B79B2C4F}" destId="{045093C1-EBCF-40E9-8397-7C841B2E3868}" srcOrd="0" destOrd="0" parTransId="{826C5500-125D-4D70-A65B-714361933904}" sibTransId="{1FB988DA-481B-4357-85A2-0343A054F855}"/>
    <dgm:cxn modelId="{48DF10B9-C78E-40DF-B501-08C3B1A618AD}" type="presOf" srcId="{E4C2C3F4-4A09-425D-9841-2929DA85DE3B}" destId="{471DE665-FDD1-46A1-8E71-C2B86502E0BF}" srcOrd="0" destOrd="0" presId="urn:microsoft.com/office/officeart/2005/8/layout/hierarchy1"/>
    <dgm:cxn modelId="{79F4BB6D-2EDC-4575-A4A9-419A4664139C}" srcId="{B13F841C-92EC-4F7F-98C0-AC438F78D80A}" destId="{F5D2F845-FCD2-4BA1-B316-8DCB6EF8E4F3}" srcOrd="2" destOrd="0" parTransId="{7F63EAA8-703C-4CA8-95A3-F3926A139295}" sibTransId="{F0F9C351-549E-4247-A17E-A3E079B5CD9E}"/>
    <dgm:cxn modelId="{43BB13C6-BF70-400A-81AC-AAA48CD9AD7E}" type="presOf" srcId="{F5D2F845-FCD2-4BA1-B316-8DCB6EF8E4F3}" destId="{1F7DE183-0D6F-4186-A52A-F7D8B7401D2F}" srcOrd="0" destOrd="0" presId="urn:microsoft.com/office/officeart/2005/8/layout/hierarchy1"/>
    <dgm:cxn modelId="{20B6E8E3-E461-432D-8C0B-C470EE534119}" type="presOf" srcId="{4BF9BE94-6093-4333-9E06-9281AD16C496}" destId="{A6CF6925-F4C3-48E6-A24B-B38D220F2B25}" srcOrd="0" destOrd="0" presId="urn:microsoft.com/office/officeart/2005/8/layout/hierarchy1"/>
    <dgm:cxn modelId="{009AA217-6CBE-45D2-9EEB-6448EED269A1}" srcId="{B13F841C-92EC-4F7F-98C0-AC438F78D80A}" destId="{EB00E67F-158C-4A15-AF61-A194EAA63437}" srcOrd="1" destOrd="0" parTransId="{6B4FD04C-BA9E-42AE-ADD7-44B2613D6B71}" sibTransId="{398E2016-4045-421D-A9B3-425A23621744}"/>
    <dgm:cxn modelId="{851167C5-7FE9-4644-989F-1A573A95B7A5}" srcId="{6CBEEDB1-0B55-4989-BC86-66B5B79B2C4F}" destId="{84D8F14F-6EBB-4F62-AD53-60B82B35B613}" srcOrd="1" destOrd="0" parTransId="{2C543275-3F9D-49CE-847B-5F8C250E9C0F}" sibTransId="{45CF671D-B76D-45A7-A1D0-126A121F2C36}"/>
    <dgm:cxn modelId="{6F0C9C18-53D1-4B2B-8383-77AFBEF28EEF}" srcId="{B13F841C-92EC-4F7F-98C0-AC438F78D80A}" destId="{6CBEEDB1-0B55-4989-BC86-66B5B79B2C4F}" srcOrd="0" destOrd="0" parTransId="{4BF9BE94-6093-4333-9E06-9281AD16C496}" sibTransId="{7CC72BA7-5569-4850-B033-EDF8CF43C9E9}"/>
    <dgm:cxn modelId="{CCB16549-413A-4F2F-86BA-EEE2832853BA}" type="presOf" srcId="{7F63EAA8-703C-4CA8-95A3-F3926A139295}" destId="{F547F9D7-604B-4EA3-8D28-5367571845A6}" srcOrd="0" destOrd="0" presId="urn:microsoft.com/office/officeart/2005/8/layout/hierarchy1"/>
    <dgm:cxn modelId="{6E22C2B9-F2C3-48F9-BB8D-75E09C136FF0}" type="presOf" srcId="{6CBEEDB1-0B55-4989-BC86-66B5B79B2C4F}" destId="{8CEBCCCA-0DE3-4903-B13F-B8BFCA59F036}" srcOrd="0" destOrd="0" presId="urn:microsoft.com/office/officeart/2005/8/layout/hierarchy1"/>
    <dgm:cxn modelId="{D298F4E6-2A69-4D54-9962-4DE9B9C7C674}" type="presOf" srcId="{84D8F14F-6EBB-4F62-AD53-60B82B35B613}" destId="{E81F33AE-9000-4C29-8C32-8CEE4636B100}" srcOrd="0" destOrd="0" presId="urn:microsoft.com/office/officeart/2005/8/layout/hierarchy1"/>
    <dgm:cxn modelId="{360F9857-F160-4AA4-BB85-CEE7E8369494}" srcId="{EB00E67F-158C-4A15-AF61-A194EAA63437}" destId="{BA583B5C-FEF2-4BC6-9C3E-0393A3FF8935}" srcOrd="0" destOrd="0" parTransId="{CA7DCC9B-4CC0-433D-9652-AAD640815C38}" sibTransId="{239129AD-C267-49DA-BB2D-0B0F2D9F907C}"/>
    <dgm:cxn modelId="{15B74D95-3E19-41EE-9873-500694365725}" type="presOf" srcId="{045093C1-EBCF-40E9-8397-7C841B2E3868}" destId="{13610DF7-825E-4A63-83F6-DC477480BF5D}" srcOrd="0" destOrd="0" presId="urn:microsoft.com/office/officeart/2005/8/layout/hierarchy1"/>
    <dgm:cxn modelId="{ADE0ED10-7B4B-4FA1-A70F-2BA05F02B39B}" type="presOf" srcId="{B13F841C-92EC-4F7F-98C0-AC438F78D80A}" destId="{88C49334-C359-4F2F-BF96-E57B2D4ABC44}" srcOrd="0" destOrd="0" presId="urn:microsoft.com/office/officeart/2005/8/layout/hierarchy1"/>
    <dgm:cxn modelId="{9ACB25A4-EAB9-4CA5-B6E1-F463DDD5C5C8}" type="presOf" srcId="{6B4FD04C-BA9E-42AE-ADD7-44B2613D6B71}" destId="{C5E83D53-A4E5-4275-BA81-56755862BDF9}" srcOrd="0" destOrd="0" presId="urn:microsoft.com/office/officeart/2005/8/layout/hierarchy1"/>
    <dgm:cxn modelId="{D39B1020-E809-46A7-A8D2-FA0BB712121E}" type="presOf" srcId="{CA7DCC9B-4CC0-433D-9652-AAD640815C38}" destId="{AF173325-65E5-4424-8990-97CB4F1FAD8C}" srcOrd="0" destOrd="0" presId="urn:microsoft.com/office/officeart/2005/8/layout/hierarchy1"/>
    <dgm:cxn modelId="{B09542B3-E3FC-42DF-9C52-EED90A7D4570}" type="presOf" srcId="{2C543275-3F9D-49CE-847B-5F8C250E9C0F}" destId="{7B406627-F4D1-438D-AC8C-5A4DE8E3C378}" srcOrd="0" destOrd="0" presId="urn:microsoft.com/office/officeart/2005/8/layout/hierarchy1"/>
    <dgm:cxn modelId="{ED87F9E3-97DE-46AC-A733-EB452CDB92D9}" type="presParOf" srcId="{471DE665-FDD1-46A1-8E71-C2B86502E0BF}" destId="{E8AD7718-BFB7-4D0E-B543-A44EE23B0C96}" srcOrd="0" destOrd="0" presId="urn:microsoft.com/office/officeart/2005/8/layout/hierarchy1"/>
    <dgm:cxn modelId="{E617E189-B325-4CDE-AE38-1F1B722CEFC1}" type="presParOf" srcId="{E8AD7718-BFB7-4D0E-B543-A44EE23B0C96}" destId="{840F630E-6F3F-4CD1-8A64-9FBE0503C1C6}" srcOrd="0" destOrd="0" presId="urn:microsoft.com/office/officeart/2005/8/layout/hierarchy1"/>
    <dgm:cxn modelId="{D5CB7AF3-D3B0-4C24-BE98-07639C7E9D2C}" type="presParOf" srcId="{840F630E-6F3F-4CD1-8A64-9FBE0503C1C6}" destId="{ABAE519B-CB5D-4725-BD87-FB71A8030B52}" srcOrd="0" destOrd="0" presId="urn:microsoft.com/office/officeart/2005/8/layout/hierarchy1"/>
    <dgm:cxn modelId="{E41414BB-FDCA-42C6-AAC0-145D74375F22}" type="presParOf" srcId="{840F630E-6F3F-4CD1-8A64-9FBE0503C1C6}" destId="{88C49334-C359-4F2F-BF96-E57B2D4ABC44}" srcOrd="1" destOrd="0" presId="urn:microsoft.com/office/officeart/2005/8/layout/hierarchy1"/>
    <dgm:cxn modelId="{4E71866A-A76C-4BE3-ADC4-6133E562441B}" type="presParOf" srcId="{E8AD7718-BFB7-4D0E-B543-A44EE23B0C96}" destId="{3335FC16-2320-41D1-B787-38BFBB56DF93}" srcOrd="1" destOrd="0" presId="urn:microsoft.com/office/officeart/2005/8/layout/hierarchy1"/>
    <dgm:cxn modelId="{D3EA9310-41BB-48EB-9A55-D62507DB4501}" type="presParOf" srcId="{3335FC16-2320-41D1-B787-38BFBB56DF93}" destId="{A6CF6925-F4C3-48E6-A24B-B38D220F2B25}" srcOrd="0" destOrd="0" presId="urn:microsoft.com/office/officeart/2005/8/layout/hierarchy1"/>
    <dgm:cxn modelId="{CAD21530-9997-4636-AEA9-5023A7A0C3C7}" type="presParOf" srcId="{3335FC16-2320-41D1-B787-38BFBB56DF93}" destId="{70AC9E8E-F22C-483F-8427-F4605F34C0EA}" srcOrd="1" destOrd="0" presId="urn:microsoft.com/office/officeart/2005/8/layout/hierarchy1"/>
    <dgm:cxn modelId="{B85CEE31-3251-4E7F-AD79-A9D379BC03CC}" type="presParOf" srcId="{70AC9E8E-F22C-483F-8427-F4605F34C0EA}" destId="{35E1A209-DE9F-4709-AEA5-AA8794240BB9}" srcOrd="0" destOrd="0" presId="urn:microsoft.com/office/officeart/2005/8/layout/hierarchy1"/>
    <dgm:cxn modelId="{9C1F84DC-F3A5-45FE-B2F5-D2F81E22FECD}" type="presParOf" srcId="{35E1A209-DE9F-4709-AEA5-AA8794240BB9}" destId="{BEF5013A-30FC-4F27-AE27-B27C23B191FD}" srcOrd="0" destOrd="0" presId="urn:microsoft.com/office/officeart/2005/8/layout/hierarchy1"/>
    <dgm:cxn modelId="{869D4BDB-2801-4E5E-9378-82A6905CE131}" type="presParOf" srcId="{35E1A209-DE9F-4709-AEA5-AA8794240BB9}" destId="{8CEBCCCA-0DE3-4903-B13F-B8BFCA59F036}" srcOrd="1" destOrd="0" presId="urn:microsoft.com/office/officeart/2005/8/layout/hierarchy1"/>
    <dgm:cxn modelId="{AE68F3C0-1AA5-4313-BE15-1D5E010B6D4E}" type="presParOf" srcId="{70AC9E8E-F22C-483F-8427-F4605F34C0EA}" destId="{CC61541B-DA18-4B94-A1FB-A7E3251A0AF8}" srcOrd="1" destOrd="0" presId="urn:microsoft.com/office/officeart/2005/8/layout/hierarchy1"/>
    <dgm:cxn modelId="{79F413DE-009D-4859-B465-74AC892C5B42}" type="presParOf" srcId="{CC61541B-DA18-4B94-A1FB-A7E3251A0AF8}" destId="{86A62185-D12C-4A66-A8B1-1292A1DA9855}" srcOrd="0" destOrd="0" presId="urn:microsoft.com/office/officeart/2005/8/layout/hierarchy1"/>
    <dgm:cxn modelId="{25807B5E-F4B1-4C79-AEBB-75D73ABAC49E}" type="presParOf" srcId="{CC61541B-DA18-4B94-A1FB-A7E3251A0AF8}" destId="{FCF41FA2-6C1D-4168-A6E5-CD7B80A744B8}" srcOrd="1" destOrd="0" presId="urn:microsoft.com/office/officeart/2005/8/layout/hierarchy1"/>
    <dgm:cxn modelId="{C32EF555-DB3B-4B03-96BE-650B68EE9741}" type="presParOf" srcId="{FCF41FA2-6C1D-4168-A6E5-CD7B80A744B8}" destId="{C4D5AF57-4D94-4E7B-917D-9517EE219AB5}" srcOrd="0" destOrd="0" presId="urn:microsoft.com/office/officeart/2005/8/layout/hierarchy1"/>
    <dgm:cxn modelId="{67A2F8E5-1F65-47DF-AC63-FC2CF4B7CA7C}" type="presParOf" srcId="{C4D5AF57-4D94-4E7B-917D-9517EE219AB5}" destId="{378820F4-C895-45EB-A774-A645170C33A2}" srcOrd="0" destOrd="0" presId="urn:microsoft.com/office/officeart/2005/8/layout/hierarchy1"/>
    <dgm:cxn modelId="{057E3615-3D1A-4914-90E3-EEB93F745172}" type="presParOf" srcId="{C4D5AF57-4D94-4E7B-917D-9517EE219AB5}" destId="{13610DF7-825E-4A63-83F6-DC477480BF5D}" srcOrd="1" destOrd="0" presId="urn:microsoft.com/office/officeart/2005/8/layout/hierarchy1"/>
    <dgm:cxn modelId="{90DC473D-BAE5-4D08-A3EF-5B3FFE7F916A}" type="presParOf" srcId="{FCF41FA2-6C1D-4168-A6E5-CD7B80A744B8}" destId="{78BF002D-A1DC-412C-8632-7FD215CDD0DD}" srcOrd="1" destOrd="0" presId="urn:microsoft.com/office/officeart/2005/8/layout/hierarchy1"/>
    <dgm:cxn modelId="{C2A6B34B-3160-4C5B-9000-2B53DEA2CD1F}" type="presParOf" srcId="{CC61541B-DA18-4B94-A1FB-A7E3251A0AF8}" destId="{7B406627-F4D1-438D-AC8C-5A4DE8E3C378}" srcOrd="2" destOrd="0" presId="urn:microsoft.com/office/officeart/2005/8/layout/hierarchy1"/>
    <dgm:cxn modelId="{26F588E3-B986-4F5A-8D28-82A485B69A73}" type="presParOf" srcId="{CC61541B-DA18-4B94-A1FB-A7E3251A0AF8}" destId="{3CBFA89A-9075-46AC-A228-A5D3E7CC7B18}" srcOrd="3" destOrd="0" presId="urn:microsoft.com/office/officeart/2005/8/layout/hierarchy1"/>
    <dgm:cxn modelId="{951E8B81-A89E-4857-B9DC-3D4999B9C419}" type="presParOf" srcId="{3CBFA89A-9075-46AC-A228-A5D3E7CC7B18}" destId="{D71BE02E-5B01-455F-874B-709610C6D5B6}" srcOrd="0" destOrd="0" presId="urn:microsoft.com/office/officeart/2005/8/layout/hierarchy1"/>
    <dgm:cxn modelId="{773A1066-0A13-4C93-AEE8-2966DCDB1031}" type="presParOf" srcId="{D71BE02E-5B01-455F-874B-709610C6D5B6}" destId="{6FC15135-7C86-420C-8F47-F9B1B7BD25A1}" srcOrd="0" destOrd="0" presId="urn:microsoft.com/office/officeart/2005/8/layout/hierarchy1"/>
    <dgm:cxn modelId="{F3EB70DF-BE83-4051-812A-658BAF0A5651}" type="presParOf" srcId="{D71BE02E-5B01-455F-874B-709610C6D5B6}" destId="{E81F33AE-9000-4C29-8C32-8CEE4636B100}" srcOrd="1" destOrd="0" presId="urn:microsoft.com/office/officeart/2005/8/layout/hierarchy1"/>
    <dgm:cxn modelId="{E62DE1CE-E9B5-4A2C-B6A2-6DF35139C45A}" type="presParOf" srcId="{3CBFA89A-9075-46AC-A228-A5D3E7CC7B18}" destId="{374A33CE-B238-4649-8FFB-C57BF58468AF}" srcOrd="1" destOrd="0" presId="urn:microsoft.com/office/officeart/2005/8/layout/hierarchy1"/>
    <dgm:cxn modelId="{D899F491-1F47-4502-9089-E3D77EA40E18}" type="presParOf" srcId="{3335FC16-2320-41D1-B787-38BFBB56DF93}" destId="{C5E83D53-A4E5-4275-BA81-56755862BDF9}" srcOrd="2" destOrd="0" presId="urn:microsoft.com/office/officeart/2005/8/layout/hierarchy1"/>
    <dgm:cxn modelId="{17E6404F-F4B1-4624-A534-4E51B8F3BDA0}" type="presParOf" srcId="{3335FC16-2320-41D1-B787-38BFBB56DF93}" destId="{75FD4BAA-5E68-44FC-A2AD-299207DF34E0}" srcOrd="3" destOrd="0" presId="urn:microsoft.com/office/officeart/2005/8/layout/hierarchy1"/>
    <dgm:cxn modelId="{7CC94F86-4AD5-48A0-95D7-068E1433BF9B}" type="presParOf" srcId="{75FD4BAA-5E68-44FC-A2AD-299207DF34E0}" destId="{0DC5F5D4-B8BF-48D5-9F79-BE9193A2B0BC}" srcOrd="0" destOrd="0" presId="urn:microsoft.com/office/officeart/2005/8/layout/hierarchy1"/>
    <dgm:cxn modelId="{B3F58706-E9CA-4808-A7E4-9F72A5DB06C4}" type="presParOf" srcId="{0DC5F5D4-B8BF-48D5-9F79-BE9193A2B0BC}" destId="{DEFAA4A4-0A44-4E18-B7E7-B4FE8450B561}" srcOrd="0" destOrd="0" presId="urn:microsoft.com/office/officeart/2005/8/layout/hierarchy1"/>
    <dgm:cxn modelId="{40C16E73-D7C5-453F-9703-0B557CDB9060}" type="presParOf" srcId="{0DC5F5D4-B8BF-48D5-9F79-BE9193A2B0BC}" destId="{38C5C53B-7B50-4554-B932-0C5E019BA4A6}" srcOrd="1" destOrd="0" presId="urn:microsoft.com/office/officeart/2005/8/layout/hierarchy1"/>
    <dgm:cxn modelId="{C7577578-5C4A-48A4-9DCE-5F8FD5554EC0}" type="presParOf" srcId="{75FD4BAA-5E68-44FC-A2AD-299207DF34E0}" destId="{1302C8CB-0BE9-4C1A-B9F8-06965BA0F281}" srcOrd="1" destOrd="0" presId="urn:microsoft.com/office/officeart/2005/8/layout/hierarchy1"/>
    <dgm:cxn modelId="{BB258287-97E4-4105-AC07-92678106A439}" type="presParOf" srcId="{1302C8CB-0BE9-4C1A-B9F8-06965BA0F281}" destId="{AF173325-65E5-4424-8990-97CB4F1FAD8C}" srcOrd="0" destOrd="0" presId="urn:microsoft.com/office/officeart/2005/8/layout/hierarchy1"/>
    <dgm:cxn modelId="{47B797B1-AD52-4960-A885-72A99634FA09}" type="presParOf" srcId="{1302C8CB-0BE9-4C1A-B9F8-06965BA0F281}" destId="{BAFE4C61-43A8-46E5-BE63-D94227BA9BD6}" srcOrd="1" destOrd="0" presId="urn:microsoft.com/office/officeart/2005/8/layout/hierarchy1"/>
    <dgm:cxn modelId="{B18361C8-305E-4F2E-A556-D07288538FC5}" type="presParOf" srcId="{BAFE4C61-43A8-46E5-BE63-D94227BA9BD6}" destId="{4F807AF7-5839-4E78-8C6A-9CDC1E9AC6D6}" srcOrd="0" destOrd="0" presId="urn:microsoft.com/office/officeart/2005/8/layout/hierarchy1"/>
    <dgm:cxn modelId="{3DD6BF74-5E55-4E5C-AFBD-1ACBDC602079}" type="presParOf" srcId="{4F807AF7-5839-4E78-8C6A-9CDC1E9AC6D6}" destId="{A0387D04-26FB-4230-AF11-6228963736F5}" srcOrd="0" destOrd="0" presId="urn:microsoft.com/office/officeart/2005/8/layout/hierarchy1"/>
    <dgm:cxn modelId="{8113B8B0-BCC2-491A-B2D1-5C3588E6F384}" type="presParOf" srcId="{4F807AF7-5839-4E78-8C6A-9CDC1E9AC6D6}" destId="{EBA32D0B-BE39-4064-A212-229B86E729A7}" srcOrd="1" destOrd="0" presId="urn:microsoft.com/office/officeart/2005/8/layout/hierarchy1"/>
    <dgm:cxn modelId="{01EEEBD6-6133-47B3-9A46-8753B3ED021B}" type="presParOf" srcId="{BAFE4C61-43A8-46E5-BE63-D94227BA9BD6}" destId="{55602FB4-EC14-4E3D-9986-58BF66AEA9BB}" srcOrd="1" destOrd="0" presId="urn:microsoft.com/office/officeart/2005/8/layout/hierarchy1"/>
    <dgm:cxn modelId="{9E77F91E-4FA4-4D2C-BF15-C164714B8465}" type="presParOf" srcId="{3335FC16-2320-41D1-B787-38BFBB56DF93}" destId="{F547F9D7-604B-4EA3-8D28-5367571845A6}" srcOrd="4" destOrd="0" presId="urn:microsoft.com/office/officeart/2005/8/layout/hierarchy1"/>
    <dgm:cxn modelId="{32AC2A09-B693-4DD7-A8E8-19039BED2836}" type="presParOf" srcId="{3335FC16-2320-41D1-B787-38BFBB56DF93}" destId="{D8247070-72CE-47E7-A0AE-21016887F5DA}" srcOrd="5" destOrd="0" presId="urn:microsoft.com/office/officeart/2005/8/layout/hierarchy1"/>
    <dgm:cxn modelId="{48ED4F17-F554-4252-BCEF-970BF777055E}" type="presParOf" srcId="{D8247070-72CE-47E7-A0AE-21016887F5DA}" destId="{524C7E61-5B9A-462E-9766-D6F5556EE7D4}" srcOrd="0" destOrd="0" presId="urn:microsoft.com/office/officeart/2005/8/layout/hierarchy1"/>
    <dgm:cxn modelId="{DF135F67-E2A2-4C5F-A7C1-C4B045620C3D}" type="presParOf" srcId="{524C7E61-5B9A-462E-9766-D6F5556EE7D4}" destId="{50A9DEDE-CA1C-4698-B94C-C3F363318E44}" srcOrd="0" destOrd="0" presId="urn:microsoft.com/office/officeart/2005/8/layout/hierarchy1"/>
    <dgm:cxn modelId="{F239474F-B51A-43C4-8E30-0466398F6597}" type="presParOf" srcId="{524C7E61-5B9A-462E-9766-D6F5556EE7D4}" destId="{1F7DE183-0D6F-4186-A52A-F7D8B7401D2F}" srcOrd="1" destOrd="0" presId="urn:microsoft.com/office/officeart/2005/8/layout/hierarchy1"/>
    <dgm:cxn modelId="{1B312E46-F662-4F6A-BCD7-052630A2D03E}" type="presParOf" srcId="{D8247070-72CE-47E7-A0AE-21016887F5DA}" destId="{BB5CF64A-2D50-4BAE-8C04-9649234B3B9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47F9D7-604B-4EA3-8D28-5367571845A6}">
      <dsp:nvSpPr>
        <dsp:cNvPr id="0" name=""/>
        <dsp:cNvSpPr/>
      </dsp:nvSpPr>
      <dsp:spPr>
        <a:xfrm>
          <a:off x="4118277" y="911420"/>
          <a:ext cx="3059316" cy="774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5029"/>
              </a:lnTo>
              <a:lnTo>
                <a:pt x="3059316" y="615029"/>
              </a:lnTo>
              <a:lnTo>
                <a:pt x="3059316" y="774503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173325-65E5-4424-8990-97CB4F1FAD8C}">
      <dsp:nvSpPr>
        <dsp:cNvPr id="0" name=""/>
        <dsp:cNvSpPr/>
      </dsp:nvSpPr>
      <dsp:spPr>
        <a:xfrm>
          <a:off x="4404032" y="2707618"/>
          <a:ext cx="1428764" cy="5435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029"/>
              </a:lnTo>
              <a:lnTo>
                <a:pt x="1428764" y="384029"/>
              </a:lnTo>
              <a:lnTo>
                <a:pt x="1428764" y="543504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E83D53-A4E5-4275-BA81-56755862BDF9}">
      <dsp:nvSpPr>
        <dsp:cNvPr id="0" name=""/>
        <dsp:cNvSpPr/>
      </dsp:nvSpPr>
      <dsp:spPr>
        <a:xfrm>
          <a:off x="4118277" y="911420"/>
          <a:ext cx="285755" cy="7030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593"/>
              </a:lnTo>
              <a:lnTo>
                <a:pt x="285755" y="543593"/>
              </a:lnTo>
              <a:lnTo>
                <a:pt x="285755" y="703067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06627-F4D1-438D-AC8C-5A4DE8E3C378}">
      <dsp:nvSpPr>
        <dsp:cNvPr id="0" name=""/>
        <dsp:cNvSpPr/>
      </dsp:nvSpPr>
      <dsp:spPr>
        <a:xfrm>
          <a:off x="1915150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A62185-D12C-4A66-A8B1-1292A1DA9855}">
      <dsp:nvSpPr>
        <dsp:cNvPr id="0" name=""/>
        <dsp:cNvSpPr/>
      </dsp:nvSpPr>
      <dsp:spPr>
        <a:xfrm>
          <a:off x="863143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F6925-F4C3-48E6-A24B-B38D220F2B25}">
      <dsp:nvSpPr>
        <dsp:cNvPr id="0" name=""/>
        <dsp:cNvSpPr/>
      </dsp:nvSpPr>
      <dsp:spPr>
        <a:xfrm>
          <a:off x="1915150" y="911420"/>
          <a:ext cx="2203127" cy="714141"/>
        </a:xfrm>
        <a:custGeom>
          <a:avLst/>
          <a:gdLst/>
          <a:ahLst/>
          <a:cxnLst/>
          <a:rect l="0" t="0" r="0" b="0"/>
          <a:pathLst>
            <a:path>
              <a:moveTo>
                <a:pt x="2203127" y="0"/>
              </a:moveTo>
              <a:lnTo>
                <a:pt x="2203127" y="554666"/>
              </a:lnTo>
              <a:lnTo>
                <a:pt x="0" y="554666"/>
              </a:lnTo>
              <a:lnTo>
                <a:pt x="0" y="714141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AE519B-CB5D-4725-BD87-FB71A8030B52}">
      <dsp:nvSpPr>
        <dsp:cNvPr id="0" name=""/>
        <dsp:cNvSpPr/>
      </dsp:nvSpPr>
      <dsp:spPr>
        <a:xfrm>
          <a:off x="3257544" y="-181710"/>
          <a:ext cx="1721465" cy="10931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C49334-C359-4F2F-BF96-E57B2D4ABC44}">
      <dsp:nvSpPr>
        <dsp:cNvPr id="0" name=""/>
        <dsp:cNvSpPr/>
      </dsp:nvSpPr>
      <dsp:spPr>
        <a:xfrm>
          <a:off x="3448818" y="0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2000" b="1" kern="1200" dirty="0" smtClean="0">
              <a:latin typeface="Arial" pitchFamily="34" charset="0"/>
              <a:cs typeface="Arial" pitchFamily="34" charset="0"/>
            </a:rPr>
            <a:t>ШӘХЕС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3448818" y="0"/>
        <a:ext cx="1721465" cy="1093130"/>
      </dsp:txXfrm>
    </dsp:sp>
    <dsp:sp modelId="{BEF5013A-30FC-4F27-AE27-B27C23B191FD}">
      <dsp:nvSpPr>
        <dsp:cNvPr id="0" name=""/>
        <dsp:cNvSpPr/>
      </dsp:nvSpPr>
      <dsp:spPr>
        <a:xfrm>
          <a:off x="1054417" y="1625561"/>
          <a:ext cx="1721465" cy="109313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EBCCCA-0DE3-4903-B13F-B8BFCA59F036}">
      <dsp:nvSpPr>
        <dsp:cNvPr id="0" name=""/>
        <dsp:cNvSpPr/>
      </dsp:nvSpPr>
      <dsp:spPr>
        <a:xfrm>
          <a:off x="1245691" y="180727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2000" b="1" kern="1200" dirty="0" smtClean="0">
              <a:latin typeface="Arial" pitchFamily="34" charset="0"/>
              <a:cs typeface="Arial" pitchFamily="34" charset="0"/>
            </a:rPr>
            <a:t>мәктәп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1245691" y="1807271"/>
        <a:ext cx="1721465" cy="1093130"/>
      </dsp:txXfrm>
    </dsp:sp>
    <dsp:sp modelId="{378820F4-C895-45EB-A774-A645170C33A2}">
      <dsp:nvSpPr>
        <dsp:cNvPr id="0" name=""/>
        <dsp:cNvSpPr/>
      </dsp:nvSpPr>
      <dsp:spPr>
        <a:xfrm>
          <a:off x="2411" y="3219351"/>
          <a:ext cx="1721465" cy="109313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610DF7-825E-4A63-83F6-DC477480BF5D}">
      <dsp:nvSpPr>
        <dsp:cNvPr id="0" name=""/>
        <dsp:cNvSpPr/>
      </dsp:nvSpPr>
      <dsp:spPr>
        <a:xfrm>
          <a:off x="193684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2000" b="1" kern="1200" dirty="0" smtClean="0">
              <a:latin typeface="Arial" pitchFamily="34" charset="0"/>
              <a:cs typeface="Arial" pitchFamily="34" charset="0"/>
            </a:rPr>
            <a:t>Технология дәресләре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193684" y="3401061"/>
        <a:ext cx="1721465" cy="1093130"/>
      </dsp:txXfrm>
    </dsp:sp>
    <dsp:sp modelId="{6FC15135-7C86-420C-8F47-F9B1B7BD25A1}">
      <dsp:nvSpPr>
        <dsp:cNvPr id="0" name=""/>
        <dsp:cNvSpPr/>
      </dsp:nvSpPr>
      <dsp:spPr>
        <a:xfrm>
          <a:off x="2106423" y="3219351"/>
          <a:ext cx="1721465" cy="109313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1F33AE-9000-4C29-8C32-8CEE4636B100}">
      <dsp:nvSpPr>
        <dsp:cNvPr id="0" name=""/>
        <dsp:cNvSpPr/>
      </dsp:nvSpPr>
      <dsp:spPr>
        <a:xfrm>
          <a:off x="2297697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2000" b="1" kern="1200" dirty="0" smtClean="0">
              <a:latin typeface="Arial" pitchFamily="34" charset="0"/>
              <a:cs typeface="Arial" pitchFamily="34" charset="0"/>
            </a:rPr>
            <a:t>Сыйныф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2000" b="1" kern="1200" dirty="0" smtClean="0">
              <a:latin typeface="Arial" pitchFamily="34" charset="0"/>
              <a:cs typeface="Arial" pitchFamily="34" charset="0"/>
            </a:rPr>
            <a:t>җитәкчесе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2297697" y="3401061"/>
        <a:ext cx="1721465" cy="1093130"/>
      </dsp:txXfrm>
    </dsp:sp>
    <dsp:sp modelId="{DEFAA4A4-0A44-4E18-B7E7-B4FE8450B561}">
      <dsp:nvSpPr>
        <dsp:cNvPr id="0" name=""/>
        <dsp:cNvSpPr/>
      </dsp:nvSpPr>
      <dsp:spPr>
        <a:xfrm>
          <a:off x="3543300" y="1614487"/>
          <a:ext cx="1721465" cy="109313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C5C53B-7B50-4554-B932-0C5E019BA4A6}">
      <dsp:nvSpPr>
        <dsp:cNvPr id="0" name=""/>
        <dsp:cNvSpPr/>
      </dsp:nvSpPr>
      <dsp:spPr>
        <a:xfrm>
          <a:off x="3734574" y="1796198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2000" b="1" kern="1200" dirty="0" smtClean="0">
              <a:latin typeface="Arial" pitchFamily="34" charset="0"/>
              <a:cs typeface="Arial" pitchFamily="34" charset="0"/>
            </a:rPr>
            <a:t>гаилә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3734574" y="1796198"/>
        <a:ext cx="1721465" cy="1093130"/>
      </dsp:txXfrm>
    </dsp:sp>
    <dsp:sp modelId="{A0387D04-26FB-4230-AF11-6228963736F5}">
      <dsp:nvSpPr>
        <dsp:cNvPr id="0" name=""/>
        <dsp:cNvSpPr/>
      </dsp:nvSpPr>
      <dsp:spPr>
        <a:xfrm>
          <a:off x="4972064" y="3251122"/>
          <a:ext cx="1721465" cy="109313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A32D0B-BE39-4064-A212-229B86E729A7}">
      <dsp:nvSpPr>
        <dsp:cNvPr id="0" name=""/>
        <dsp:cNvSpPr/>
      </dsp:nvSpPr>
      <dsp:spPr>
        <a:xfrm>
          <a:off x="5163338" y="3432832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2000" b="1" kern="1200" dirty="0" smtClean="0">
              <a:latin typeface="Arial" pitchFamily="34" charset="0"/>
              <a:cs typeface="Arial" pitchFamily="34" charset="0"/>
            </a:rPr>
            <a:t>Ата-ана, әби-бабай, туганнар.....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5163338" y="3432832"/>
        <a:ext cx="1721465" cy="1093130"/>
      </dsp:txXfrm>
    </dsp:sp>
    <dsp:sp modelId="{50A9DEDE-CA1C-4698-B94C-C3F363318E44}">
      <dsp:nvSpPr>
        <dsp:cNvPr id="0" name=""/>
        <dsp:cNvSpPr/>
      </dsp:nvSpPr>
      <dsp:spPr>
        <a:xfrm>
          <a:off x="6316860" y="1685923"/>
          <a:ext cx="1721465" cy="1093130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7DE183-0D6F-4186-A52A-F7D8B7401D2F}">
      <dsp:nvSpPr>
        <dsp:cNvPr id="0" name=""/>
        <dsp:cNvSpPr/>
      </dsp:nvSpPr>
      <dsp:spPr>
        <a:xfrm>
          <a:off x="6508134" y="1867634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2000" b="1" kern="1200" dirty="0" smtClean="0">
              <a:latin typeface="Arial" pitchFamily="34" charset="0"/>
              <a:cs typeface="Arial" pitchFamily="34" charset="0"/>
            </a:rPr>
            <a:t>Башка факторла</a:t>
          </a:r>
          <a:r>
            <a:rPr lang="tt-RU" sz="2000" kern="1200" dirty="0" smtClean="0"/>
            <a:t>р</a:t>
          </a:r>
          <a:endParaRPr lang="ru-RU" sz="2000" kern="1200" dirty="0"/>
        </a:p>
      </dsp:txBody>
      <dsp:txXfrm>
        <a:off x="6508134" y="1867634"/>
        <a:ext cx="1721465" cy="1093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71678"/>
            <a:ext cx="3900486" cy="4054485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Социализация   -   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конкрет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шәхес барлыкка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килгәндә соци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ал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ь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 сыйфатларның формалашуы , индивид тарафыннан со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циаль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тәҗрибәне үзләштеру проц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ессы</a:t>
            </a:r>
            <a:r>
              <a:rPr lang="tt-RU" sz="16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600" i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1643050"/>
            <a:ext cx="384666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0108"/>
            <a:ext cx="8186766" cy="1857388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5400" i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5400" i="1" dirty="0" smtClean="0">
                <a:latin typeface="Tahoma" pitchFamily="34" charset="0"/>
                <a:cs typeface="Tahoma" pitchFamily="34" charset="0"/>
              </a:rPr>
            </a:br>
            <a:r>
              <a:rPr lang="ru-RU" sz="4000" dirty="0" smtClean="0">
                <a:latin typeface="Tahoma" pitchFamily="34" charset="0"/>
                <a:cs typeface="Tahoma" pitchFamily="34" charset="0"/>
              </a:rPr>
              <a:t>Ш</a:t>
            </a:r>
            <a:r>
              <a:rPr lang="tt-RU" sz="4000" dirty="0" smtClean="0">
                <a:latin typeface="Tahoma" pitchFamily="34" charset="0"/>
                <a:cs typeface="Tahoma" pitchFamily="34" charset="0"/>
              </a:rPr>
              <a:t>әхеснең со</a:t>
            </a:r>
            <a:r>
              <a:rPr lang="ru-RU" sz="4000" dirty="0" err="1" smtClean="0">
                <a:latin typeface="Tahoma" pitchFamily="34" charset="0"/>
                <a:cs typeface="Tahoma" pitchFamily="34" charset="0"/>
              </a:rPr>
              <a:t>ц</a:t>
            </a:r>
            <a:r>
              <a:rPr lang="tt-RU" sz="4000" dirty="0" smtClean="0">
                <a:latin typeface="Tahoma" pitchFamily="34" charset="0"/>
                <a:cs typeface="Tahoma" pitchFamily="34" charset="0"/>
              </a:rPr>
              <a:t>иал</a:t>
            </a:r>
            <a:r>
              <a:rPr lang="ru-RU" sz="4000" dirty="0" err="1" smtClean="0">
                <a:latin typeface="Tahoma" pitchFamily="34" charset="0"/>
                <a:cs typeface="Tahoma" pitchFamily="34" charset="0"/>
              </a:rPr>
              <a:t>ь</a:t>
            </a:r>
            <a:r>
              <a:rPr lang="tt-RU" sz="4000" dirty="0" smtClean="0">
                <a:latin typeface="Tahoma" pitchFamily="34" charset="0"/>
                <a:cs typeface="Tahoma" pitchFamily="34" charset="0"/>
              </a:rPr>
              <a:t>ләшүендә </a:t>
            </a:r>
            <a:r>
              <a:rPr lang="ru-RU" sz="4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tt-RU" sz="4000" dirty="0" smtClean="0">
                <a:latin typeface="Tahoma" pitchFamily="34" charset="0"/>
                <a:cs typeface="Tahoma" pitchFamily="34" charset="0"/>
              </a:rPr>
              <a:t>профориента</a:t>
            </a:r>
            <a:r>
              <a:rPr lang="ru-RU" sz="4000" dirty="0" err="1" smtClean="0">
                <a:latin typeface="Tahoma" pitchFamily="34" charset="0"/>
                <a:cs typeface="Tahoma" pitchFamily="34" charset="0"/>
              </a:rPr>
              <a:t>ц</a:t>
            </a:r>
            <a:r>
              <a:rPr lang="tt-RU" sz="4000" dirty="0" smtClean="0">
                <a:latin typeface="Tahoma" pitchFamily="34" charset="0"/>
                <a:cs typeface="Tahoma" pitchFamily="34" charset="0"/>
              </a:rPr>
              <a:t>ия.</a:t>
            </a:r>
            <a:r>
              <a:rPr lang="tt-RU" sz="54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54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</a:br>
            <a:r>
              <a:rPr lang="tt-RU" sz="48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48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</a:br>
            <a:r>
              <a:rPr lang="tt-RU" sz="48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 sz="5400" dirty="0">
              <a:solidFill>
                <a:schemeClr val="accent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Профориентация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175736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1800" dirty="0" smtClean="0"/>
              <a:t>(лат. </a:t>
            </a:r>
            <a:r>
              <a:rPr lang="ru-RU" sz="1800" dirty="0" err="1" smtClean="0"/>
              <a:t>professio</a:t>
            </a:r>
            <a:r>
              <a:rPr lang="ru-RU" sz="1800" dirty="0" smtClean="0"/>
              <a:t> — род занятий и </a:t>
            </a:r>
            <a:r>
              <a:rPr lang="ru-RU" sz="1800" dirty="0" smtClean="0">
                <a:hlinkClick r:id="rId2" tooltip="Французский язык"/>
              </a:rPr>
              <a:t>фр.</a:t>
            </a:r>
            <a:r>
              <a:rPr lang="ru-RU" sz="1800" dirty="0" smtClean="0"/>
              <a:t> </a:t>
            </a:r>
            <a:r>
              <a:rPr lang="ru-RU" sz="1800" i="1" dirty="0" err="1" smtClean="0"/>
              <a:t>orientation</a:t>
            </a:r>
            <a:r>
              <a:rPr lang="ru-RU" sz="1800" dirty="0" smtClean="0"/>
              <a:t> установка)</a:t>
            </a:r>
            <a:r>
              <a:rPr lang="ru-RU" dirty="0" smtClean="0"/>
              <a:t> 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яшь</a:t>
            </a:r>
            <a:r>
              <a:rPr lang="tt-RU" dirty="0" smtClean="0">
                <a:latin typeface="Arial" pitchFamily="34" charset="0"/>
                <a:cs typeface="Arial" pitchFamily="34" charset="0"/>
              </a:rPr>
              <a:t>ләргә профессия сайлауда ярдәм йөзеннән  эшлэнгән чаралар системасы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2857496"/>
            <a:ext cx="6500858" cy="360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3600" b="1" dirty="0" smtClean="0">
                <a:latin typeface="Arial" pitchFamily="34" charset="0"/>
                <a:cs typeface="Arial" pitchFamily="34" charset="0"/>
              </a:rPr>
              <a:t>Шәхескә профориента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ц</a:t>
            </a:r>
            <a:r>
              <a:rPr lang="tt-RU" sz="3600" b="1" dirty="0" smtClean="0">
                <a:latin typeface="Arial" pitchFamily="34" charset="0"/>
                <a:cs typeface="Arial" pitchFamily="34" charset="0"/>
              </a:rPr>
              <a:t>ия эшендә тәэсир итүче факторлар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tt-RU" b="1" i="1" dirty="0" smtClean="0">
                <a:latin typeface="Arial" pitchFamily="34" charset="0"/>
                <a:cs typeface="Arial" pitchFamily="34" charset="0"/>
              </a:rPr>
              <a:t>әктәпнең роле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tt-RU" sz="1800" dirty="0" smtClean="0">
                <a:latin typeface="Arial" pitchFamily="34" charset="0"/>
                <a:cs typeface="Arial" pitchFamily="34" charset="0"/>
              </a:rPr>
              <a:t>Шәхесне өйрәнү максатыннан төрле тестлар, класс сәгат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ь</a:t>
            </a:r>
            <a:r>
              <a:rPr lang="tt-RU" sz="1800" dirty="0" smtClean="0">
                <a:latin typeface="Arial" pitchFamily="34" charset="0"/>
                <a:cs typeface="Arial" pitchFamily="34" charset="0"/>
              </a:rPr>
              <a:t>ләре һ.б. үткәрү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D:\ФОТО\10\P15207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786190"/>
            <a:ext cx="3657597" cy="2743198"/>
          </a:xfrm>
          <a:prstGeom prst="rect">
            <a:avLst/>
          </a:prstGeom>
          <a:noFill/>
        </p:spPr>
      </p:pic>
      <p:pic>
        <p:nvPicPr>
          <p:cNvPr id="2052" name="Picture 4" descr="D:\ФОТО\10\P15208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285860"/>
            <a:ext cx="3738534" cy="2803901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60" y="4643446"/>
            <a:ext cx="2583588" cy="181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D:\ФОТО\11 класс Билэр\SDC106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71736" y="2643182"/>
            <a:ext cx="3357586" cy="2518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tt-RU" sz="3200" b="1" dirty="0" smtClean="0">
                <a:latin typeface="Arial" pitchFamily="34" charset="0"/>
                <a:cs typeface="Arial" pitchFamily="34" charset="0"/>
              </a:rPr>
              <a:t>Технология дәресләренең роле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928670"/>
            <a:ext cx="36913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786190"/>
            <a:ext cx="3839900" cy="281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857232"/>
            <a:ext cx="3840369" cy="276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D:\ФОТО\КЛ. РУК 2009\IMG_13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786190"/>
            <a:ext cx="3744011" cy="2808294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85984" y="2214554"/>
            <a:ext cx="4061607" cy="285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ФОТО\Новая папка (2)\IMG_08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643314"/>
            <a:ext cx="3848099" cy="2886074"/>
          </a:xfrm>
          <a:prstGeom prst="rect">
            <a:avLst/>
          </a:prstGeom>
          <a:noFill/>
        </p:spPr>
      </p:pic>
      <p:pic>
        <p:nvPicPr>
          <p:cNvPr id="3" name="Picture 5" descr="D:\ФОТО\КЛ. РУК 2009\IMG_13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81526" y="3571876"/>
            <a:ext cx="4059345" cy="3044819"/>
          </a:xfrm>
          <a:prstGeom prst="rect">
            <a:avLst/>
          </a:prstGeom>
          <a:noFill/>
        </p:spPr>
      </p:pic>
      <p:pic>
        <p:nvPicPr>
          <p:cNvPr id="4" name="Picture 2" descr="D:\ФОТО\Фото0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214290"/>
            <a:ext cx="4048132" cy="3036099"/>
          </a:xfrm>
          <a:prstGeom prst="rect">
            <a:avLst/>
          </a:prstGeom>
          <a:noFill/>
        </p:spPr>
      </p:pic>
      <p:pic>
        <p:nvPicPr>
          <p:cNvPr id="5" name="Picture 6" descr="D:\ФОТО\КЛ. РУК 2009\IMG_13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5083458" y="631528"/>
            <a:ext cx="3844914" cy="2867563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57554" y="1643050"/>
            <a:ext cx="3572399" cy="256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Сыйныф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t-RU" sz="4000" b="1" dirty="0" smtClean="0">
                <a:latin typeface="Arial" pitchFamily="34" charset="0"/>
                <a:cs typeface="Arial" pitchFamily="34" charset="0"/>
              </a:rPr>
              <a:t>җитәкчесенең роле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ФОТО\SDC10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3857628"/>
            <a:ext cx="3690965" cy="2768224"/>
          </a:xfrm>
          <a:prstGeom prst="rect">
            <a:avLst/>
          </a:prstGeom>
          <a:noFill/>
        </p:spPr>
      </p:pic>
      <p:pic>
        <p:nvPicPr>
          <p:cNvPr id="1027" name="Picture 3" descr="D:\ФОТО\IMG_09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1214422"/>
            <a:ext cx="3357586" cy="2518190"/>
          </a:xfrm>
          <a:prstGeom prst="rect">
            <a:avLst/>
          </a:prstGeom>
          <a:noFill/>
        </p:spPr>
      </p:pic>
      <p:pic>
        <p:nvPicPr>
          <p:cNvPr id="1028" name="Picture 4" descr="D:\ФОТО\11 класс Билэр\SDC106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911206"/>
            <a:ext cx="3500462" cy="2625347"/>
          </a:xfrm>
          <a:prstGeom prst="rect">
            <a:avLst/>
          </a:prstGeom>
          <a:noFill/>
        </p:spPr>
      </p:pic>
      <p:pic>
        <p:nvPicPr>
          <p:cNvPr id="1030" name="Picture 6" descr="D:\ФОТО\IMG_10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1142984"/>
            <a:ext cx="3602044" cy="2701808"/>
          </a:xfrm>
          <a:prstGeom prst="rect">
            <a:avLst/>
          </a:prstGeom>
          <a:noFill/>
        </p:spPr>
      </p:pic>
      <p:pic>
        <p:nvPicPr>
          <p:cNvPr id="1031" name="Picture 7" descr="D:\ФОТО\КЛ. РУК 2009\IMG_138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00298" y="3357562"/>
            <a:ext cx="4315457" cy="3236922"/>
          </a:xfrm>
          <a:prstGeom prst="rect">
            <a:avLst/>
          </a:prstGeom>
          <a:noFill/>
        </p:spPr>
      </p:pic>
      <p:pic>
        <p:nvPicPr>
          <p:cNvPr id="1029" name="Picture 5" descr="D:\ФОТО\IMG_091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14678" y="1071546"/>
            <a:ext cx="2689437" cy="2832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i="1" dirty="0" smtClean="0">
                <a:latin typeface="Arial" pitchFamily="34" charset="0"/>
                <a:cs typeface="Arial" pitchFamily="34" charset="0"/>
              </a:rPr>
              <a:t>Укучының хезмәт аша со</a:t>
            </a: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циальләшүендә гаилә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79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          Шәхеснең социальләшүендә  профориентация.   </vt:lpstr>
      <vt:lpstr>Профориентация</vt:lpstr>
      <vt:lpstr>Шәхескә профориентация эшендә тәэсир итүче факторлар</vt:lpstr>
      <vt:lpstr>Мәктәпнең роле</vt:lpstr>
      <vt:lpstr>Технология дәресләренең роле</vt:lpstr>
      <vt:lpstr>Слайд 6</vt:lpstr>
      <vt:lpstr>Сыйныф җитәкчесенең роле</vt:lpstr>
      <vt:lpstr>Укучының хезмәт аша социальләшүендә гаилә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Гаташ</cp:lastModifiedBy>
  <cp:revision>26</cp:revision>
  <dcterms:modified xsi:type="dcterms:W3CDTF">2016-09-15T16:40:38Z</dcterms:modified>
</cp:coreProperties>
</file>