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ABC943F-AA1A-463B-942C-17F1BFB6299E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2FBBB7-5921-4850-884C-94A74175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92696"/>
            <a:ext cx="7342584" cy="432586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Тема: Представления о технических и программных средствах телекоммуникационных технологий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003232" cy="64807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Кроме того, сервисное общесистемное ПО включает тестовые и диагностические программы, программы антивирусной защиты и обслуживания сети.</a:t>
            </a:r>
          </a:p>
          <a:p>
            <a:pPr lvl="0"/>
            <a:r>
              <a:rPr lang="ru-RU" i="1" dirty="0" smtClean="0"/>
              <a:t>Тестовые и диагностические программы</a:t>
            </a:r>
            <a:r>
              <a:rPr lang="ru-RU" dirty="0" smtClean="0"/>
              <a:t> предназначены для проверки работоспособности отдельных узлов компьютеров, работы программ и устранения выявленных в процессе тестирования неисправностей.</a:t>
            </a:r>
          </a:p>
          <a:p>
            <a:pPr lvl="0"/>
            <a:r>
              <a:rPr lang="ru-RU" i="1" dirty="0" smtClean="0"/>
              <a:t>Антивирусные программы</a:t>
            </a:r>
            <a:r>
              <a:rPr lang="ru-RU" dirty="0" smtClean="0"/>
              <a:t> используют для диагностики, выявления и устранения вирусных программ, нарушающих нормальную работу вычислительной системы.</a:t>
            </a:r>
          </a:p>
          <a:p>
            <a:pPr lvl="0"/>
            <a:r>
              <a:rPr lang="ru-RU" i="1" dirty="0" smtClean="0"/>
              <a:t>Инструментальное программное обеспечение</a:t>
            </a:r>
            <a:r>
              <a:rPr lang="ru-RU" dirty="0" smtClean="0"/>
              <a:t> или инструментальные программные средства (ИПО) – это программы-полуфабрикаты или конструкторы, используемые в ходе разработки, корректировки или развития других программ. Они позволяют создавать различные прикладные пользовательские программы. К ИПО относят: СУБД, редакторы, отладчики, вспомогательные системные программы, графические пакеты, конструкторы обучающих, игровых, тестирующих и других программ. По назначению они близки к системам программирования.</a:t>
            </a:r>
          </a:p>
          <a:p>
            <a:pPr lvl="0"/>
            <a:r>
              <a:rPr lang="ru-RU" i="1" dirty="0" smtClean="0"/>
              <a:t>Прикладное программное обеспечение</a:t>
            </a:r>
            <a:r>
              <a:rPr lang="ru-RU" dirty="0" smtClean="0"/>
              <a:t> (ППО) или прикладные программные средства используются при решении конкретных задач. Эти программы помогают пользователям выполнять необходимые им работы на компьютерах. Порой такие программы называют приложениями.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ППО носит проблемно-ориентированный характер. В нём обычно выделяют две составляющие: пользовательское и проблемное прикладное программное обеспечение.</a:t>
            </a:r>
          </a:p>
          <a:p>
            <a:pPr lvl="0"/>
            <a:r>
              <a:rPr lang="ru-RU" dirty="0" smtClean="0"/>
              <a:t>К </a:t>
            </a:r>
            <a:r>
              <a:rPr lang="ru-RU" i="1" dirty="0" smtClean="0"/>
              <a:t>пользовательскому ППО</a:t>
            </a:r>
            <a:r>
              <a:rPr lang="ru-RU" dirty="0" smtClean="0"/>
              <a:t> относят: текстовые, табличные и графические редакторы и другие подобные программы, например, учебные и </a:t>
            </a:r>
            <a:r>
              <a:rPr lang="ru-RU" dirty="0" err="1" smtClean="0"/>
              <a:t>досуговые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 качестве примера приведём ППП </a:t>
            </a:r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 smtClean="0"/>
              <a:t>Office</a:t>
            </a:r>
            <a:r>
              <a:rPr lang="ru-RU" dirty="0" smtClean="0"/>
              <a:t>, в состав которого входят: текстовый и табличный процессор, СУБД </a:t>
            </a:r>
            <a:r>
              <a:rPr lang="ru-RU" dirty="0" err="1" smtClean="0"/>
              <a:t>Access</a:t>
            </a:r>
            <a:r>
              <a:rPr lang="ru-RU" dirty="0" smtClean="0"/>
              <a:t>, </a:t>
            </a:r>
            <a:r>
              <a:rPr lang="ru-RU" dirty="0" err="1" smtClean="0"/>
              <a:t>Power</a:t>
            </a:r>
            <a:r>
              <a:rPr lang="ru-RU" dirty="0" smtClean="0"/>
              <a:t> </a:t>
            </a:r>
            <a:r>
              <a:rPr lang="ru-RU" dirty="0" err="1" smtClean="0"/>
              <a:t>Point</a:t>
            </a:r>
            <a:r>
              <a:rPr lang="ru-RU" dirty="0" smtClean="0"/>
              <a:t> и другие программы.</a:t>
            </a:r>
          </a:p>
          <a:p>
            <a:pPr lvl="0"/>
            <a:r>
              <a:rPr lang="ru-RU" i="1" dirty="0" smtClean="0"/>
              <a:t>Проблемное ПО</a:t>
            </a:r>
            <a:r>
              <a:rPr lang="ru-RU" dirty="0" smtClean="0"/>
              <a:t> – это специализированное ППО, например, бухгалтерские программы, программы в области страхования и др.</a:t>
            </a:r>
          </a:p>
          <a:p>
            <a:pPr>
              <a:buNone/>
            </a:pPr>
            <a:r>
              <a:rPr lang="ru-RU" dirty="0" smtClean="0"/>
              <a:t>Кроме перечисленных, отметим следующие прикладные программы: учебные, обучающие и тренажёры, </a:t>
            </a:r>
            <a:r>
              <a:rPr lang="ru-RU" dirty="0" err="1" smtClean="0"/>
              <a:t>мультимедийные</a:t>
            </a:r>
            <a:r>
              <a:rPr lang="ru-RU" dirty="0" smtClean="0"/>
              <a:t>, развлекательные, в т.ч. компьютерные игры, справочные (энциклопедии, словари и справочники)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075240" cy="628531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i="1" dirty="0" smtClean="0"/>
              <a:t>Отладчик</a:t>
            </a:r>
            <a:r>
              <a:rPr lang="ru-RU" dirty="0" smtClean="0"/>
              <a:t> (англ. “</a:t>
            </a:r>
            <a:r>
              <a:rPr lang="ru-RU" dirty="0" err="1" smtClean="0"/>
              <a:t>debugger</a:t>
            </a:r>
            <a:r>
              <a:rPr lang="ru-RU" dirty="0" smtClean="0"/>
              <a:t>”) – это программа, позволяющая исследовать внутреннее поведение разрабатываемой программы. Обеспечивает пошаговое исполнение программы с остановкой после каждой оператора, просмотр текущего значения переменной, нахождение значения любого выражения и др.</a:t>
            </a:r>
          </a:p>
          <a:p>
            <a:pPr lvl="0"/>
            <a:r>
              <a:rPr lang="ru-RU" i="1" dirty="0" smtClean="0"/>
              <a:t>Трансляторы</a:t>
            </a:r>
            <a:r>
              <a:rPr lang="ru-RU" dirty="0" smtClean="0"/>
              <a:t> – это программы, обеспечивающие перевод с языка программирования на машинный язык компьютеров.</a:t>
            </a:r>
          </a:p>
          <a:p>
            <a:pPr lvl="0"/>
            <a:r>
              <a:rPr lang="ru-RU" i="1" dirty="0" smtClean="0"/>
              <a:t>Сервисное общесистемное</a:t>
            </a:r>
            <a:r>
              <a:rPr lang="ru-RU" dirty="0" smtClean="0"/>
              <a:t> ПО для ОС включает драйверы и программы-утилиты. </a:t>
            </a:r>
            <a:br>
              <a:rPr lang="ru-RU" dirty="0" smtClean="0"/>
            </a:br>
            <a:r>
              <a:rPr lang="ru-RU" dirty="0" smtClean="0"/>
              <a:t>Драйверы – это специальные файлы ОС, расширяющие её возможности и включаемые в её состав для организации настройки ОС на использование различных устройств ввода-вывода, установки региональных параметров (языков, форматов времени, даты и чисел) и т.д. С помощью драйверов можно подключать к компьютеру новые внешние устройства или нестандартно использовать имеющиеся устройства.</a:t>
            </a:r>
          </a:p>
          <a:p>
            <a:pPr lvl="0"/>
            <a:r>
              <a:rPr lang="ru-RU" i="1" dirty="0" smtClean="0"/>
              <a:t>Программы-утилиты</a:t>
            </a:r>
            <a:r>
              <a:rPr lang="ru-RU" dirty="0" smtClean="0"/>
              <a:t> – это полезные программы, дополняющие и расширяющие возможности ОС. Некоторые из них могут существовать отдельно от ОС. К этому классу программ можно отнести архиваторы, программы резервного копирования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Информационная технология</a:t>
            </a:r>
            <a:r>
              <a:rPr lang="ru-RU" dirty="0" smtClean="0"/>
              <a:t> - процесс, использующий совокупность средств и методов сбора, обработки и передачи данных (первичной информации) для получения информации нового качества о состоянии объекта, процесса или явления (информационного продукта). </a:t>
            </a:r>
          </a:p>
          <a:p>
            <a:r>
              <a:rPr lang="ru-RU" dirty="0" smtClean="0"/>
              <a:t>Понятие технологии включает применение научных и инженерных знаний, для решения практической задачи. Тогда информационной технологией можно считать процесс превращения знаний в информационный ресурс.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наш взгляд, существенным признаком любой технологии является систематизированная последовательность действий. Оперируя базовыми понятиями и принципом минимизации определения, дадим следующее определение:</a:t>
            </a:r>
          </a:p>
          <a:p>
            <a:r>
              <a:rPr lang="ru-RU" b="1" i="1" dirty="0" smtClean="0"/>
              <a:t>Информационная технология</a:t>
            </a:r>
            <a:r>
              <a:rPr lang="ru-RU" dirty="0" smtClean="0"/>
              <a:t> - систематизированная совокупность методов, средств и действий по работе с информацией.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Средства коммуникационных технологий</a:t>
            </a:r>
            <a:r>
              <a:rPr lang="ru-RU" dirty="0" smtClean="0"/>
              <a:t> в настоящее время обладают колоссальными информационными возможностями и не менее впечатляющими услугами. </a:t>
            </a:r>
          </a:p>
          <a:p>
            <a:r>
              <a:rPr lang="ru-RU" i="1" dirty="0" smtClean="0"/>
              <a:t>Телекоммуникационные технологии</a:t>
            </a:r>
            <a:r>
              <a:rPr lang="ru-RU" dirty="0" smtClean="0"/>
              <a:t> -это организационные, педагогические, учебные технологии, формы и методы, предусматривающие применение в образовательном процессе современных компьютерных средств и информационных технологий. Под информационной технологией понимается совокупность методов и технических средств сбора, организации, хранения, обработки, передачи и представления информации, расширяющих знания людей и развивающих их возможности по управлению техническими и социальными процессами.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435280" cy="628531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Технические средства телекоммуникационных технологий:</a:t>
            </a:r>
          </a:p>
          <a:p>
            <a:pPr lvl="0"/>
            <a:r>
              <a:rPr lang="ru-RU" dirty="0" smtClean="0"/>
              <a:t>средства для записи и воспроизведения звука (электрофоны, магнитофоны, CD-проигрыватели),</a:t>
            </a:r>
          </a:p>
          <a:p>
            <a:pPr lvl="0"/>
            <a:r>
              <a:rPr lang="ru-RU" dirty="0" smtClean="0"/>
              <a:t>системы и средства телефонной, телеграфной и радиосвязи (телефонные аппараты, факсимильные аппараты, телетайпы, телефонные станции, системы радиосвязи),</a:t>
            </a:r>
          </a:p>
          <a:p>
            <a:pPr lvl="0"/>
            <a:r>
              <a:rPr lang="ru-RU" dirty="0" smtClean="0"/>
              <a:t>системы и средства телевидения, радиовещания (теле и радиоприемники, учебное телевидение и радио, DVD-проигрыватели),</a:t>
            </a:r>
          </a:p>
          <a:p>
            <a:pPr lvl="0"/>
            <a:r>
              <a:rPr lang="ru-RU" dirty="0" smtClean="0"/>
              <a:t>оптическая и проекционная кино- и фотоаппаратура (фотоаппараты, кинокамеры, диапроекторы, кинопроекторы, эпидиаскопы),</a:t>
            </a:r>
          </a:p>
          <a:p>
            <a:pPr lvl="0"/>
            <a:r>
              <a:rPr lang="ru-RU" dirty="0" smtClean="0"/>
              <a:t>полиграфическая, копировальная, множительная и другая техника, предназначенная для документирования и размножения информации (ротапринты, ксероксы, системы микрофильмирования),</a:t>
            </a:r>
          </a:p>
          <a:p>
            <a:pPr lvl="0"/>
            <a:r>
              <a:rPr lang="ru-RU" dirty="0" smtClean="0"/>
              <a:t>компьютерные средства, обеспечивающие возможность электронного представления, обработки и хранения информации(компьютеры, принтеры, сканеры, графопостроители),</a:t>
            </a:r>
          </a:p>
          <a:p>
            <a:pPr lvl="0"/>
            <a:r>
              <a:rPr lang="ru-RU" dirty="0" smtClean="0"/>
              <a:t>телекоммуникационные системы, обеспечивающие передачу информации по каналам связи (модемы, сети проводных, спутниковых, оптоволоконных, радиорелейных и других видов каналов связи, предназначенных для передачи информации).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Компоненты программных компьютерных средств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Обычно для обозначения основных компонент программно-аппаратных компьютерных средств используют следующие термины:</a:t>
            </a:r>
          </a:p>
          <a:p>
            <a:r>
              <a:rPr lang="ru-RU" i="1" dirty="0" err="1" smtClean="0"/>
              <a:t>Software</a:t>
            </a:r>
            <a:r>
              <a:rPr lang="ru-RU" dirty="0" smtClean="0"/>
              <a:t> – совокупность программ, используемых в компьютере или программные средства, представляющие заранее заданные, чётко определённые последовательности арифметических, логических и других операций.</a:t>
            </a:r>
          </a:p>
          <a:p>
            <a:r>
              <a:rPr lang="ru-RU" i="1" dirty="0" err="1" smtClean="0"/>
              <a:t>Hardware</a:t>
            </a:r>
            <a:r>
              <a:rPr lang="ru-RU" i="1" dirty="0" smtClean="0"/>
              <a:t> </a:t>
            </a:r>
            <a:r>
              <a:rPr lang="ru-RU" dirty="0" smtClean="0"/>
              <a:t>– технические устройства компьютера (“железо”) или аппаратные средства, созданные, в основном, с использованием электронных и электромеханических элементов и устройств.</a:t>
            </a:r>
          </a:p>
          <a:p>
            <a:r>
              <a:rPr lang="ru-RU" i="1" dirty="0" err="1" smtClean="0"/>
              <a:t>Brainware</a:t>
            </a:r>
            <a:r>
              <a:rPr lang="ru-RU" i="1" dirty="0" smtClean="0"/>
              <a:t> </a:t>
            </a:r>
            <a:r>
              <a:rPr lang="ru-RU" dirty="0" smtClean="0"/>
              <a:t>– знания и умения, необходимые пользователям для грамотной работы на компьютере (компьютерная культура и грамотность).</a:t>
            </a:r>
          </a:p>
          <a:p>
            <a:r>
              <a:rPr lang="ru-RU" dirty="0" smtClean="0"/>
              <a:t>Работой компьютеров, любых вычислительных устройств управляют различного рода программы. Без программ любая ЭВМ не больше, чем груда железа. Компьютерная программа (англ. “</a:t>
            </a:r>
            <a:r>
              <a:rPr lang="ru-RU" dirty="0" err="1" smtClean="0"/>
              <a:t>Program</a:t>
            </a:r>
            <a:r>
              <a:rPr lang="ru-RU" dirty="0" smtClean="0"/>
              <a:t>”) обычно представляет собой последовательность операций, выполняемых вычислительной машиной для реализации какой-нибудь задачи. Например, это может быть программа редактирования текста или рисования.</a:t>
            </a:r>
          </a:p>
          <a:p>
            <a:r>
              <a:rPr lang="ru-RU" i="1" dirty="0" smtClean="0"/>
              <a:t>Программа</a:t>
            </a:r>
            <a:r>
              <a:rPr lang="ru-RU" dirty="0" smtClean="0"/>
              <a:t> - это упорядоченная последовательность команд, предназначенная для решения разных задач с помощью компьютерной техники и технологии; точная и подробная последовательность инструкций на понятном компьютеру языке с указанием правил обработки информации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r>
              <a:rPr lang="ru-RU" dirty="0" smtClean="0"/>
              <a:t>Совокупность программ, используемых при работе на компьютере, составляет его </a:t>
            </a:r>
            <a:r>
              <a:rPr lang="ru-RU" i="1" dirty="0" smtClean="0"/>
              <a:t>программное обеспечение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Программное обеспечение</a:t>
            </a:r>
            <a:r>
              <a:rPr lang="ru-RU" dirty="0" smtClean="0"/>
              <a:t> (ПО) – это программные средства информационных технологий. Они подразумевают создание, использование компьютерных программ различного назначения и позволяют техническим средствам выполнять операции с машиночитаемой информацией.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По назначению и выполняемым функциям можно выделить три основных вида ПО, используемого в информационных технологиях:</a:t>
            </a:r>
          </a:p>
          <a:p>
            <a:pPr lvl="0"/>
            <a:r>
              <a:rPr lang="ru-RU" i="1" dirty="0" smtClean="0"/>
              <a:t>Общесистемное ПО</a:t>
            </a:r>
            <a:r>
              <a:rPr lang="ru-RU" dirty="0" smtClean="0"/>
              <a:t> – это совокупность программ общего пользования, служащих для управления ресурсами компьютера (центральным процессором, памятью, вводом-выводом), обеспечивающих работу компьютера и компьютерных сетей. Оно предназначено для управления работой компьютеров, выполнения отдельных сервисных функций и программирования. Общесистемное ПО включает: базовое, языки программирования и сервисное.</a:t>
            </a:r>
          </a:p>
          <a:p>
            <a:pPr lvl="0"/>
            <a:r>
              <a:rPr lang="ru-RU" i="1" dirty="0" smtClean="0"/>
              <a:t>Базовое ПО </a:t>
            </a:r>
            <a:r>
              <a:rPr lang="ru-RU" dirty="0" smtClean="0"/>
              <a:t>включает: операционные системы, операционные оболочки и сетевые операционные системы.</a:t>
            </a:r>
          </a:p>
          <a:p>
            <a:pPr lvl="0"/>
            <a:r>
              <a:rPr lang="ru-RU" i="1" dirty="0" smtClean="0"/>
              <a:t>Операционная система</a:t>
            </a:r>
            <a:r>
              <a:rPr lang="ru-RU" dirty="0" smtClean="0"/>
              <a:t> (ОС) – это комплекс взаимосвязанных программ, предназначенных для автоматизации планирования и организации процесса обработки программ, ввода-вывода и управления данными, распределения ресурсов, подготовки и отладки программ, других вспомогательных.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712968" cy="655272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Выделяют однопрограммные, многопрограммные (многозадачные), одно и многопользовательские, сетевые и несетевые ОС.</a:t>
            </a:r>
          </a:p>
          <a:p>
            <a:pPr lvl="0"/>
            <a:r>
              <a:rPr lang="ru-RU" i="1" dirty="0" smtClean="0"/>
              <a:t>Сетевые ОС</a:t>
            </a:r>
            <a:r>
              <a:rPr lang="ru-RU" dirty="0" smtClean="0"/>
              <a:t> – это комплекс программ, обеспечивающих обработку, передачу, хранение данных в сети; доступ ко всем её ресурсам, распределяющих и перераспределяющих различные ресурсы сети.</a:t>
            </a:r>
          </a:p>
          <a:p>
            <a:pPr lvl="0"/>
            <a:r>
              <a:rPr lang="ru-RU" i="1" dirty="0" smtClean="0"/>
              <a:t>Операционная оболочка </a:t>
            </a:r>
            <a:r>
              <a:rPr lang="ru-RU" dirty="0" smtClean="0"/>
              <a:t>– это программная надстройка к ОС; специальная программа, предназначенная для облегчения работы и общения пользователей с ОС (</a:t>
            </a:r>
            <a:r>
              <a:rPr lang="ru-RU" dirty="0" err="1" smtClean="0"/>
              <a:t>Norton</a:t>
            </a:r>
            <a:r>
              <a:rPr lang="ru-RU" dirty="0" smtClean="0"/>
              <a:t> </a:t>
            </a:r>
            <a:r>
              <a:rPr lang="ru-RU" dirty="0" err="1" smtClean="0"/>
              <a:t>Commander</a:t>
            </a:r>
            <a:r>
              <a:rPr lang="ru-RU" dirty="0" smtClean="0"/>
              <a:t>, FAR, </a:t>
            </a:r>
            <a:r>
              <a:rPr lang="ru-RU" dirty="0" err="1" smtClean="0"/>
              <a:t>Windows</a:t>
            </a:r>
            <a:r>
              <a:rPr lang="ru-RU" dirty="0" smtClean="0"/>
              <a:t> </a:t>
            </a:r>
            <a:r>
              <a:rPr lang="ru-RU" dirty="0" err="1" smtClean="0"/>
              <a:t>Commander</a:t>
            </a:r>
            <a:r>
              <a:rPr lang="ru-RU" dirty="0" smtClean="0"/>
              <a:t>, Проводник и др.). Они преобразуют неудобный командный пользовательский интерфейс в дружественный графический интерфейс или интерфейс типа “меню”. Оболочки предоставляют пользователю удобный доступ к файлам и обширные сервисные услуги.</a:t>
            </a:r>
          </a:p>
          <a:p>
            <a:pPr lvl="0"/>
            <a:r>
              <a:rPr lang="ru-RU" i="1" dirty="0" smtClean="0"/>
              <a:t>Языки программирования</a:t>
            </a:r>
            <a:r>
              <a:rPr lang="ru-RU" dirty="0" smtClean="0"/>
              <a:t> – это специальные команды, операторы и другие средства, используемые для составления и отладки программ. Они включают собственно языки и правила программирования, трансляторы, компиляторы, редакторы связей, отладчики и др.</a:t>
            </a:r>
          </a:p>
          <a:p>
            <a:pPr lvl="0"/>
            <a:r>
              <a:rPr lang="ru-RU" i="1" dirty="0" smtClean="0"/>
              <a:t>Отладка программы</a:t>
            </a:r>
            <a:r>
              <a:rPr lang="ru-RU" dirty="0" smtClean="0"/>
              <a:t> (англ. “</a:t>
            </a:r>
            <a:r>
              <a:rPr lang="ru-RU" dirty="0" err="1" smtClean="0"/>
              <a:t>debugging</a:t>
            </a:r>
            <a:r>
              <a:rPr lang="ru-RU" dirty="0" smtClean="0"/>
              <a:t>”) – это процесс обнаружения и устранения ошибок в компьютерной программе; этап компьютерного решения задачи, при котором происходит устранение явных ошибок в программе. Она осуществляется по результатам, полученным в процессе тестирования компьютерной программы, и производится с использованием специальных программных средств – отладчиков.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709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Тема: Представления о технических и программных средствах телекоммуникационных технологий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Представления о технических и программных средствах телекоммуникационных технологий</dc:title>
  <dc:creator>SUPER</dc:creator>
  <cp:lastModifiedBy>SUPER</cp:lastModifiedBy>
  <cp:revision>3</cp:revision>
  <dcterms:created xsi:type="dcterms:W3CDTF">2016-01-11T18:50:24Z</dcterms:created>
  <dcterms:modified xsi:type="dcterms:W3CDTF">2016-09-16T19:29:53Z</dcterms:modified>
</cp:coreProperties>
</file>