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9" r:id="rId3"/>
    <p:sldId id="260" r:id="rId4"/>
    <p:sldId id="263" r:id="rId5"/>
    <p:sldId id="265" r:id="rId6"/>
    <p:sldId id="266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2636-28D8-4453-ADBB-C4251D4AA7A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EA7BE-B03F-43E3-A6CF-EBE2E468C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EA7BE-B03F-43E3-A6CF-EBE2E468C23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dirty="0" err="1" smtClean="0"/>
              <a:t>Милованова</a:t>
            </a:r>
            <a:r>
              <a:rPr lang="ru-RU" dirty="0" smtClean="0"/>
              <a:t> И.А.</a:t>
            </a:r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85728"/>
            <a:ext cx="70791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Заповеди для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чеников школы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000240"/>
            <a:ext cx="820497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Школа- твой родной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дом.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пришел в этот дом получить образование, умения и навыки, эти заповеди 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Твои: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2Dsum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3929042"/>
            <a:ext cx="2269929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2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Учеба- твой главный труд,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приложи все усилия, чтобы учиться по способностям. Неукоснительно соблюдай дисциплину на уроках.</a:t>
            </a:r>
          </a:p>
          <a:p>
            <a:pPr algn="ctr"/>
            <a:endParaRPr lang="ru-RU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школе ты можешь</a:t>
            </a: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участвовать в управлении жизнью ученического коллектива через совет самоуправления.</a:t>
            </a:r>
          </a:p>
          <a:p>
            <a:pPr algn="ctr"/>
            <a:endParaRPr lang="ru-RU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Ты имеешь право участвовать в общественной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Жизни класса 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школы.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Если критикуешь,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выражаешь несогласие - возражай, возражаешь - предлагай, предлагая - выполняй.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892971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имеешь право </a:t>
            </a:r>
          </a:p>
          <a:p>
            <a:pPr algn="ctr"/>
            <a:r>
              <a:rPr lang="ru-RU" sz="2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уважение человеческого </a:t>
            </a: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достоинства и защиту</a:t>
            </a:r>
          </a:p>
          <a:p>
            <a:pPr algn="ctr"/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2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 унижения, оскорбления, но помни, что это право</a:t>
            </a:r>
          </a:p>
          <a:p>
            <a:pPr algn="ctr"/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меет каждый, не только ты.</a:t>
            </a:r>
            <a:r>
              <a:rPr lang="ru-RU" sz="2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000240"/>
            <a:ext cx="792961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твоем доме </a:t>
            </a:r>
          </a:p>
          <a:p>
            <a:pPr algn="ctr"/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работники школы - твои друзья.</a:t>
            </a:r>
          </a:p>
          <a:p>
            <a:pPr algn="ctr"/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друзьям относятся с уважением, добротой и искренностью.</a:t>
            </a:r>
            <a:endParaRPr lang="ru-RU" sz="2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1250928156_3d-humans-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4336449"/>
            <a:ext cx="3786214" cy="252155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14414" y="3786190"/>
            <a:ext cx="535785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 имеешь право</a:t>
            </a:r>
          </a:p>
          <a:p>
            <a:pPr algn="ctr"/>
            <a:r>
              <a:rPr lang="ru-RU" sz="2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доверительное, товарищеское,</a:t>
            </a:r>
          </a:p>
          <a:p>
            <a:pPr algn="ctr"/>
            <a:r>
              <a:rPr lang="ru-RU" sz="2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партнерское общение со сверстниками и учителями и их поддержку в добрых поступках</a:t>
            </a:r>
          </a:p>
          <a:p>
            <a:pPr algn="ctr"/>
            <a:r>
              <a:rPr lang="ru-RU" sz="2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делах.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571612"/>
            <a:ext cx="7633115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школе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Принято курить,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сквернословить,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Обижать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Других,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сдерживать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Собственное слово.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rauchen_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43108" cy="1958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0"/>
            <a:ext cx="714376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6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школу ты пришел </a:t>
            </a: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рудиться. Будь собран,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опрятен, приходи в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школу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за 15 минут до н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ачала 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первого урока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а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 кабинет-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за 5 минут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 звонка, 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 пропускай з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анятий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без уважительной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причины.</a:t>
            </a:r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197bc8671ba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66440" cy="2928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28604"/>
            <a:ext cx="9144000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 труд техничек</a:t>
            </a:r>
          </a:p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своих товарищей д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ежурных- соблюдай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чистоту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порядок в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школе, носи в школе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сменную обувь.</a:t>
            </a: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img1179842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325" y="5562600"/>
            <a:ext cx="1209675" cy="1295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214311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Дежурные отвечают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 порядок в школе - выполняй их требования.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4357694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Отдыхая на перемене, не мешай другим.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10683"/>
            <a:ext cx="910377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Учись отстаивать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собственное мнение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елая это корректно,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актично, не ущемляя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остоинство других.</a:t>
            </a:r>
          </a:p>
        </p:txBody>
      </p:sp>
      <p:pic>
        <p:nvPicPr>
          <p:cNvPr id="5" name="Рисунок 4" descr="2010-01-28_11-21-43_2955609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0"/>
            <a:ext cx="4429124" cy="2786059"/>
          </a:xfrm>
          <a:prstGeom prst="rect">
            <a:avLst/>
          </a:prstGeom>
        </p:spPr>
      </p:pic>
      <p:pic>
        <p:nvPicPr>
          <p:cNvPr id="6" name="Рисунок 5" descr="q26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714876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441680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Отвечай за свои 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ела и поступки,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едь ты-</a:t>
            </a:r>
          </a:p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Человек </a:t>
            </a: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разумный!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artoon-Clipart-Free-1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6" cy="3571876"/>
          </a:xfrm>
          <a:prstGeom prst="rect">
            <a:avLst/>
          </a:prstGeom>
        </p:spPr>
      </p:pic>
      <p:pic>
        <p:nvPicPr>
          <p:cNvPr id="6" name="Рисунок 5" descr="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0"/>
            <a:ext cx="3571868" cy="3571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286</Words>
  <PresentationFormat>Экран (4:3)</PresentationFormat>
  <Paragraphs>62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УВР</cp:lastModifiedBy>
  <cp:revision>4</cp:revision>
  <dcterms:modified xsi:type="dcterms:W3CDTF">2014-01-24T07:37:46Z</dcterms:modified>
</cp:coreProperties>
</file>