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63" r:id="rId6"/>
    <p:sldId id="259" r:id="rId7"/>
    <p:sldId id="260" r:id="rId8"/>
    <p:sldId id="261" r:id="rId9"/>
    <p:sldId id="262" r:id="rId10"/>
    <p:sldId id="270" r:id="rId11"/>
    <p:sldId id="264" r:id="rId12"/>
    <p:sldId id="265" r:id="rId13"/>
    <p:sldId id="266" r:id="rId14"/>
    <p:sldId id="267" r:id="rId15"/>
    <p:sldId id="268" r:id="rId16"/>
    <p:sldId id="269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96" d="100"/>
          <a:sy n="96" d="100"/>
        </p:scale>
        <p:origin x="-1070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 П  Р  О  Е  К  Т</a:t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 smtClean="0">
                <a:solidFill>
                  <a:srgbClr val="7030A0"/>
                </a:solidFill>
              </a:rPr>
              <a:t/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i="1" dirty="0" smtClean="0">
                <a:solidFill>
                  <a:srgbClr val="7030A0"/>
                </a:solidFill>
              </a:rPr>
              <a:t>Знакомьтесь -В У Л К А Н!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788024" y="4517922"/>
            <a:ext cx="41034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146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Автор: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Буторин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Георгий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146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ученик 3-а класса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146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МБОУ УНОШ «Садко»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800199"/>
          </a:xfrm>
        </p:spPr>
        <p:txBody>
          <a:bodyPr>
            <a:normAutofit/>
          </a:bodyPr>
          <a:lstStyle/>
          <a:p>
            <a:r>
              <a:rPr lang="ru-RU" sz="4800" b="1" i="1" dirty="0" smtClean="0"/>
              <a:t>в </a:t>
            </a:r>
            <a:r>
              <a:rPr lang="ru-RU" sz="4800" b="1" i="1" dirty="0" err="1" smtClean="0"/>
              <a:t>ы</a:t>
            </a:r>
            <a:r>
              <a:rPr lang="ru-RU" sz="4800" b="1" i="1" dirty="0" smtClean="0"/>
              <a:t> в о д:</a:t>
            </a:r>
            <a:endParaRPr lang="ru-RU" sz="4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400800" cy="2857872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Я узнал строение и виды вулканов, и что вулканы могут спать много тысяч лет!</a:t>
            </a:r>
            <a:endParaRPr lang="ru-RU" sz="44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Это я делаю макет своего вулкана</a:t>
            </a:r>
            <a:endParaRPr lang="ru-RU" dirty="0"/>
          </a:p>
        </p:txBody>
      </p:sp>
      <p:pic>
        <p:nvPicPr>
          <p:cNvPr id="4" name="Содержимое 3" descr="C:\Users\User\Desktop\P1010462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412776"/>
            <a:ext cx="640871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P101046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201340"/>
            <a:ext cx="7272807" cy="4963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P101046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836712"/>
            <a:ext cx="7344815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P101046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9" y="764704"/>
            <a:ext cx="734481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P101047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908720"/>
            <a:ext cx="7128791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такой получился вулкан</a:t>
            </a:r>
            <a:endParaRPr lang="ru-RU" dirty="0"/>
          </a:p>
        </p:txBody>
      </p:sp>
      <p:pic>
        <p:nvPicPr>
          <p:cNvPr id="4" name="Содержимое 3" descr="C:\Users\User\Desktop\P1010480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635370"/>
            <a:ext cx="6696744" cy="4745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857224" y="857232"/>
            <a:ext cx="728667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Calibri" pitchFamily="34" charset="0"/>
                <a:cs typeface="Times New Roman" pitchFamily="18" charset="0"/>
              </a:rPr>
              <a:t>Библиографический список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Интернет-ресурсы: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http://ru.wikipedia.org/wiki/%C2%F3%EB%EA%E0%ED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http://images.yandex.ru/yandsearch?text=%D0%B2%D1%83%D0%BB%D0%BA%D0%B0%D0%BD%D1%8B&amp;stype=image&amp;lr=14&amp;noreask=1&amp;source=wiz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http://www.my-article.net/get/наука/география/вулканы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http://www.3planet.ru/history/terra/1840.htm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http://www.mining-enc.ru/v/vulkany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4176464"/>
          </a:xfrm>
        </p:spPr>
        <p:txBody>
          <a:bodyPr>
            <a:normAutofit/>
          </a:bodyPr>
          <a:lstStyle/>
          <a:p>
            <a:pPr lvl="0"/>
            <a:r>
              <a:rPr lang="ru-RU" b="1" i="1" dirty="0" smtClean="0"/>
              <a:t>ЦЕЛЬ ПРОЕКТА:</a:t>
            </a:r>
            <a:r>
              <a:rPr lang="ru-RU" dirty="0" smtClean="0"/>
              <a:t>     Познакомиться с образованием, строением и типами вулканов.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4464496"/>
          </a:xfrm>
        </p:spPr>
        <p:txBody>
          <a:bodyPr>
            <a:normAutofit/>
          </a:bodyPr>
          <a:lstStyle/>
          <a:p>
            <a:pPr lvl="0"/>
            <a:r>
              <a:rPr lang="ru-RU" b="1" i="1" dirty="0" smtClean="0"/>
              <a:t>Почему я выбрал эту тему?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Я  увидел по телевизору сильное извержение вулкана и  захотел узнать об этом побольше.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55847283-45-72&amp;n=21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1214422"/>
            <a:ext cx="6858048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285728"/>
            <a:ext cx="80724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Что такое вулканы?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  вулкана</a:t>
            </a:r>
            <a:endParaRPr lang="ru-RU" dirty="0"/>
          </a:p>
        </p:txBody>
      </p:sp>
      <p:pic>
        <p:nvPicPr>
          <p:cNvPr id="4" name="Содержимое 3" descr="http://www.ljplus.ru/img4/m/e/melki/volcano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268760"/>
            <a:ext cx="712879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 flipH="1">
            <a:off x="5940152" y="2708920"/>
            <a:ext cx="216024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М а г м 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403648" y="2276872"/>
            <a:ext cx="1368152" cy="576064"/>
          </a:xfrm>
          <a:prstGeom prst="ellips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Жерло вулкана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спящий    вулкан</a:t>
            </a:r>
            <a:endParaRPr lang="ru-RU" dirty="0"/>
          </a:p>
        </p:txBody>
      </p:sp>
      <p:pic>
        <p:nvPicPr>
          <p:cNvPr id="4" name="Содержимое 3" descr="http://www.daler.ru/pictures/1/1600x1200/Spjaschij-vylkan-2366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 в кратере спящего вулкана</a:t>
            </a:r>
            <a:endParaRPr lang="ru-RU" dirty="0"/>
          </a:p>
        </p:txBody>
      </p:sp>
      <p:pic>
        <p:nvPicPr>
          <p:cNvPr id="4" name="Содержимое 3" descr="http://tiptotrip.ru/files/articlepictures/847.jpg?1319622914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72215" y="1600200"/>
            <a:ext cx="679956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потухший    вулкан</a:t>
            </a:r>
            <a:endParaRPr lang="ru-RU" dirty="0"/>
          </a:p>
        </p:txBody>
      </p:sp>
      <p:pic>
        <p:nvPicPr>
          <p:cNvPr id="4" name="Содержимое 3" descr="http://www.absolutechinatours.com/UploadFiles/ImageBase/leiqiong-geopark-saddle-crater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27712" y="1600200"/>
            <a:ext cx="54885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142976" y="6215082"/>
            <a:ext cx="70035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таком состоянии вулкан может оставаться до 25 тысяч лет.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действующий   вулкан Везувий</a:t>
            </a:r>
            <a:endParaRPr lang="ru-RU" dirty="0"/>
          </a:p>
        </p:txBody>
      </p:sp>
      <p:pic>
        <p:nvPicPr>
          <p:cNvPr id="4" name="Содержимое 3" descr="http://umka-cats.ru/uploads/images/vezuvij-prodolzhaet-ugrozhat-izverzheniem_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556792"/>
            <a:ext cx="684076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129</Words>
  <Application>Microsoft Office PowerPoint</Application>
  <PresentationFormat>Экран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П  Р  О  Е  К  Т  Знакомьтесь -В У Л К А Н!</vt:lpstr>
      <vt:lpstr>ЦЕЛЬ ПРОЕКТА:     Познакомиться с образованием, строением и типами вулканов. </vt:lpstr>
      <vt:lpstr>Почему я выбрал эту тему?  Я  увидел по телевизору сильное извержение вулкана и  захотел узнать об этом побольше. </vt:lpstr>
      <vt:lpstr>Слайд 4</vt:lpstr>
      <vt:lpstr>строение   вулкана</vt:lpstr>
      <vt:lpstr>спящий    вулкан</vt:lpstr>
      <vt:lpstr>озеро в кратере спящего вулкана</vt:lpstr>
      <vt:lpstr>потухший    вулкан</vt:lpstr>
      <vt:lpstr>действующий   вулкан Везувий</vt:lpstr>
      <vt:lpstr>в ы в о д:</vt:lpstr>
      <vt:lpstr>Это я делаю макет своего вулкана</vt:lpstr>
      <vt:lpstr>Слайд 12</vt:lpstr>
      <vt:lpstr>Слайд 13</vt:lpstr>
      <vt:lpstr>Слайд 14</vt:lpstr>
      <vt:lpstr>Слайд 15</vt:lpstr>
      <vt:lpstr>такой получился вулкан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  Р  О  Е  К  Т Знакомьтесь -В У Л К А Н!</dc:title>
  <dc:creator>User</dc:creator>
  <cp:lastModifiedBy>Asus</cp:lastModifiedBy>
  <cp:revision>16</cp:revision>
  <dcterms:created xsi:type="dcterms:W3CDTF">2013-04-23T04:26:00Z</dcterms:created>
  <dcterms:modified xsi:type="dcterms:W3CDTF">2016-09-17T14:54:03Z</dcterms:modified>
</cp:coreProperties>
</file>