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91CFB-05CE-44DC-B974-42FCA9866990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CB3A1-A173-41B4-8026-7C9246464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5"/>
          <p:cNvSpPr txBox="1">
            <a:spLocks/>
          </p:cNvSpPr>
          <p:nvPr/>
        </p:nvSpPr>
        <p:spPr>
          <a:xfrm>
            <a:off x="1259632" y="2348880"/>
            <a:ext cx="6656784" cy="30018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Translate the words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open the picture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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4892080" cy="1512168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Swis721 Blk BT" pitchFamily="34" charset="0"/>
              </a:rPr>
              <a:t>THE BODY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4kWEN7GlBR[1]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57586"/>
            <a:ext cx="3240360" cy="2867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2080" y="5661248"/>
            <a:ext cx="3671888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Роенко Оксана Михайловна</a:t>
            </a:r>
          </a:p>
          <a:p>
            <a:pPr>
              <a:defRPr/>
            </a:pPr>
            <a:r>
              <a:rPr lang="ru-RU" dirty="0"/>
              <a:t>Учитель английского языка</a:t>
            </a:r>
          </a:p>
          <a:p>
            <a:pPr>
              <a:defRPr/>
            </a:pPr>
            <a:r>
              <a:rPr lang="ru-RU" dirty="0"/>
              <a:t>МАОУ СОШ № 143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Funny-Giraffe-485x7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841337"/>
            <a:ext cx="8402794" cy="5131776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844824"/>
            <a:ext cx="2106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eye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844824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head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853617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tooth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(teeth)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72109" y="1853617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face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421506"/>
            <a:ext cx="2106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forehead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3429000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knee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5378" y="3421506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leg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75487" y="3421506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foot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(feet)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285728"/>
            <a:ext cx="2106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333333"/>
                </a:solidFill>
                <a:latin typeface="Verdana"/>
              </a:rPr>
              <a:t>      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Body</a:t>
            </a:r>
            <a:endParaRPr lang="en-US" b="1" i="0" dirty="0">
              <a:solidFill>
                <a:schemeClr val="accent6">
                  <a:lumMod val="50000"/>
                </a:schemeClr>
              </a:solidFill>
              <a:latin typeface="Swis721 Blk BT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75268" y="285728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finger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5378" y="285728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hand</a:t>
            </a:r>
            <a:r>
              <a:rPr lang="en-US" dirty="0" smtClean="0">
                <a:solidFill>
                  <a:schemeClr val="tx1"/>
                </a:solidFill>
              </a:rPr>
              <a:t>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75487" y="285728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hair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4989396"/>
            <a:ext cx="2106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back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75268" y="4989396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skin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75378" y="4989396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heel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75487" y="4989396"/>
            <a:ext cx="2088000" cy="154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wis721 Blk BT" pitchFamily="34" charset="0"/>
              </a:rPr>
              <a:t>shoulders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8d1e796ab5cc56bfed547feadd2ee9992b9d7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42</Words>
  <Application>Microsoft Office PowerPoint</Application>
  <PresentationFormat>Экран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THE BODY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SPEEDxp</dc:creator>
  <cp:lastModifiedBy>Роенко</cp:lastModifiedBy>
  <cp:revision>19</cp:revision>
  <dcterms:created xsi:type="dcterms:W3CDTF">2013-06-27T18:35:13Z</dcterms:created>
  <dcterms:modified xsi:type="dcterms:W3CDTF">2016-09-19T05:33:54Z</dcterms:modified>
</cp:coreProperties>
</file>