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9" r:id="rId3"/>
    <p:sldId id="281" r:id="rId4"/>
    <p:sldId id="258" r:id="rId5"/>
    <p:sldId id="259" r:id="rId6"/>
    <p:sldId id="260" r:id="rId7"/>
    <p:sldId id="261" r:id="rId8"/>
    <p:sldId id="262" r:id="rId9"/>
    <p:sldId id="264" r:id="rId10"/>
    <p:sldId id="265" r:id="rId11"/>
    <p:sldId id="266" r:id="rId12"/>
    <p:sldId id="267" r:id="rId13"/>
    <p:sldId id="294" r:id="rId14"/>
    <p:sldId id="257" r:id="rId15"/>
    <p:sldId id="272" r:id="rId16"/>
    <p:sldId id="273" r:id="rId17"/>
    <p:sldId id="274" r:id="rId18"/>
    <p:sldId id="282" r:id="rId19"/>
    <p:sldId id="268" r:id="rId20"/>
    <p:sldId id="275" r:id="rId21"/>
    <p:sldId id="276" r:id="rId22"/>
    <p:sldId id="269" r:id="rId23"/>
    <p:sldId id="278" r:id="rId24"/>
    <p:sldId id="283" r:id="rId25"/>
    <p:sldId id="270" r:id="rId26"/>
    <p:sldId id="271" r:id="rId27"/>
    <p:sldId id="277" r:id="rId28"/>
    <p:sldId id="284" r:id="rId29"/>
    <p:sldId id="286" r:id="rId30"/>
    <p:sldId id="285" r:id="rId31"/>
    <p:sldId id="293" r:id="rId32"/>
    <p:sldId id="287" r:id="rId33"/>
    <p:sldId id="288" r:id="rId34"/>
    <p:sldId id="289" r:id="rId35"/>
    <p:sldId id="290" r:id="rId36"/>
    <p:sldId id="291" r:id="rId37"/>
    <p:sldId id="292" r:id="rId38"/>
    <p:sldId id="280" r:id="rId39"/>
    <p:sldId id="295"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EEEE"/>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16" name="Номер слайда 15"/>
          <p:cNvSpPr>
            <a:spLocks noGrp="1"/>
          </p:cNvSpPr>
          <p:nvPr>
            <p:ph type="sldNum" sz="quarter" idx="11"/>
          </p:nvPr>
        </p:nvSpPr>
        <p:spPr/>
        <p:txBody>
          <a:bodyPr/>
          <a:lstStyle/>
          <a:p>
            <a:fld id="{2E08EF1E-66CB-4940-B2FB-0F83D498FCD4}"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08EF1E-66CB-4940-B2FB-0F83D498FCD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08EF1E-66CB-4940-B2FB-0F83D498FCD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C51A9913-BFD2-4F08-A9F5-42387B05C9C7}" type="datetimeFigureOut">
              <a:rPr lang="ru-RU" smtClean="0"/>
              <a:pPr/>
              <a:t>20.02.2015</a:t>
            </a:fld>
            <a:endParaRPr lang="ru-RU"/>
          </a:p>
        </p:txBody>
      </p:sp>
      <p:sp>
        <p:nvSpPr>
          <p:cNvPr id="15" name="Номер слайда 14"/>
          <p:cNvSpPr>
            <a:spLocks noGrp="1"/>
          </p:cNvSpPr>
          <p:nvPr>
            <p:ph type="sldNum" sz="quarter" idx="15"/>
          </p:nvPr>
        </p:nvSpPr>
        <p:spPr/>
        <p:txBody>
          <a:bodyPr/>
          <a:lstStyle>
            <a:lvl1pPr algn="ctr">
              <a:defRPr/>
            </a:lvl1pPr>
          </a:lstStyle>
          <a:p>
            <a:fld id="{2E08EF1E-66CB-4940-B2FB-0F83D498FCD4}"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08EF1E-66CB-4940-B2FB-0F83D498FCD4}"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08EF1E-66CB-4940-B2FB-0F83D498FCD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E08EF1E-66CB-4940-B2FB-0F83D498FCD4}"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E08EF1E-66CB-4940-B2FB-0F83D498FCD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E08EF1E-66CB-4940-B2FB-0F83D498FCD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C51A9913-BFD2-4F08-A9F5-42387B05C9C7}" type="datetimeFigureOut">
              <a:rPr lang="ru-RU" smtClean="0"/>
              <a:pPr/>
              <a:t>20.02.2015</a:t>
            </a:fld>
            <a:endParaRPr lang="ru-RU"/>
          </a:p>
        </p:txBody>
      </p:sp>
      <p:sp>
        <p:nvSpPr>
          <p:cNvPr id="9" name="Номер слайда 8"/>
          <p:cNvSpPr>
            <a:spLocks noGrp="1"/>
          </p:cNvSpPr>
          <p:nvPr>
            <p:ph type="sldNum" sz="quarter" idx="15"/>
          </p:nvPr>
        </p:nvSpPr>
        <p:spPr/>
        <p:txBody>
          <a:bodyPr/>
          <a:lstStyle/>
          <a:p>
            <a:fld id="{2E08EF1E-66CB-4940-B2FB-0F83D498FCD4}"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C51A9913-BFD2-4F08-A9F5-42387B05C9C7}" type="datetimeFigureOut">
              <a:rPr lang="ru-RU" smtClean="0"/>
              <a:pPr/>
              <a:t>20.02.2015</a:t>
            </a:fld>
            <a:endParaRPr lang="ru-RU"/>
          </a:p>
        </p:txBody>
      </p:sp>
      <p:sp>
        <p:nvSpPr>
          <p:cNvPr id="9" name="Номер слайда 8"/>
          <p:cNvSpPr>
            <a:spLocks noGrp="1"/>
          </p:cNvSpPr>
          <p:nvPr>
            <p:ph type="sldNum" sz="quarter" idx="11"/>
          </p:nvPr>
        </p:nvSpPr>
        <p:spPr/>
        <p:txBody>
          <a:bodyPr/>
          <a:lstStyle/>
          <a:p>
            <a:fld id="{2E08EF1E-66CB-4940-B2FB-0F83D498FCD4}"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51A9913-BFD2-4F08-A9F5-42387B05C9C7}" type="datetimeFigureOut">
              <a:rPr lang="ru-RU" smtClean="0"/>
              <a:pPr/>
              <a:t>20.02.2015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E08EF1E-66CB-4940-B2FB-0F83D498FCD4}"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3573016"/>
            <a:ext cx="8295456" cy="792088"/>
          </a:xfrm>
        </p:spPr>
        <p:txBody>
          <a:bodyPr/>
          <a:lstStyle/>
          <a:p>
            <a:r>
              <a:rPr lang="tt-RU" b="1" dirty="0" smtClean="0">
                <a:solidFill>
                  <a:srgbClr val="002060"/>
                </a:solidFill>
              </a:rPr>
              <a:t>Бөек Ватан сугышында </a:t>
            </a:r>
            <a:r>
              <a:rPr lang="tt-RU" sz="2000" b="1" dirty="0" smtClean="0">
                <a:solidFill>
                  <a:srgbClr val="002060"/>
                </a:solidFill>
              </a:rPr>
              <a:t>катнашкан</a:t>
            </a:r>
            <a:r>
              <a:rPr lang="tt-RU" b="1" dirty="0" smtClean="0">
                <a:solidFill>
                  <a:srgbClr val="002060"/>
                </a:solidFill>
              </a:rPr>
              <a:t> татар шагыйрьләре</a:t>
            </a:r>
            <a:endParaRPr lang="ru-RU" b="1" dirty="0" smtClean="0">
              <a:solidFill>
                <a:srgbClr val="002060"/>
              </a:solidFill>
            </a:endParaRPr>
          </a:p>
          <a:p>
            <a:endParaRPr lang="ru-RU" dirty="0">
              <a:solidFill>
                <a:srgbClr val="002060"/>
              </a:solidFill>
            </a:endParaRPr>
          </a:p>
        </p:txBody>
      </p:sp>
      <p:sp>
        <p:nvSpPr>
          <p:cNvPr id="2" name="Заголовок 1"/>
          <p:cNvSpPr>
            <a:spLocks noGrp="1"/>
          </p:cNvSpPr>
          <p:nvPr>
            <p:ph type="ctrTitle"/>
          </p:nvPr>
        </p:nvSpPr>
        <p:spPr>
          <a:xfrm>
            <a:off x="467544" y="980728"/>
            <a:ext cx="8295456" cy="2434204"/>
          </a:xfrm>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r>
              <a:rPr lang="ru-RU" sz="6000" dirty="0" err="1" smtClean="0">
                <a:solidFill>
                  <a:srgbClr val="C00000"/>
                </a:solidFill>
              </a:rPr>
              <a:t>Ка</a:t>
            </a:r>
            <a:r>
              <a:rPr lang="tt-RU" sz="6000" dirty="0" smtClean="0">
                <a:solidFill>
                  <a:srgbClr val="C00000"/>
                </a:solidFill>
              </a:rPr>
              <a:t>ләм белән җиңдем дошманны...</a:t>
            </a:r>
            <a:endParaRPr lang="ru-RU" sz="6000" dirty="0">
              <a:solidFill>
                <a:srgbClr val="C00000"/>
              </a:solidFill>
            </a:endParaRPr>
          </a:p>
        </p:txBody>
      </p:sp>
      <p:sp>
        <p:nvSpPr>
          <p:cNvPr id="5" name="TextBox 4"/>
          <p:cNvSpPr txBox="1"/>
          <p:nvPr/>
        </p:nvSpPr>
        <p:spPr>
          <a:xfrm>
            <a:off x="3275856" y="4077072"/>
            <a:ext cx="4536504" cy="1200329"/>
          </a:xfrm>
          <a:prstGeom prst="rect">
            <a:avLst/>
          </a:prstGeom>
          <a:noFill/>
        </p:spPr>
        <p:txBody>
          <a:bodyPr wrap="square" rtlCol="0">
            <a:spAutoFit/>
          </a:bodyPr>
          <a:lstStyle/>
          <a:p>
            <a:r>
              <a:rPr lang="ru-RU" dirty="0" err="1" smtClean="0">
                <a:solidFill>
                  <a:srgbClr val="002060"/>
                </a:solidFill>
              </a:rPr>
              <a:t>Презентацияне</a:t>
            </a:r>
            <a:r>
              <a:rPr lang="ru-RU" dirty="0" smtClean="0">
                <a:solidFill>
                  <a:srgbClr val="002060"/>
                </a:solidFill>
              </a:rPr>
              <a:t> </a:t>
            </a:r>
            <a:r>
              <a:rPr lang="tt-RU" dirty="0" smtClean="0">
                <a:solidFill>
                  <a:srgbClr val="002060"/>
                </a:solidFill>
              </a:rPr>
              <a:t>әзерләде:</a:t>
            </a:r>
            <a:r>
              <a:rPr lang="en-US" dirty="0" smtClean="0">
                <a:solidFill>
                  <a:srgbClr val="002060"/>
                </a:solidFill>
              </a:rPr>
              <a:t> </a:t>
            </a:r>
            <a:r>
              <a:rPr lang="tt-RU" dirty="0" smtClean="0">
                <a:solidFill>
                  <a:srgbClr val="002060"/>
                </a:solidFill>
              </a:rPr>
              <a:t>Казан шәһәре </a:t>
            </a:r>
            <a:r>
              <a:rPr lang="tt-RU" dirty="0" smtClean="0">
                <a:solidFill>
                  <a:srgbClr val="002060"/>
                </a:solidFill>
              </a:rPr>
              <a:t>Идел буе районы </a:t>
            </a:r>
            <a:r>
              <a:rPr lang="ru-RU" dirty="0" smtClean="0">
                <a:solidFill>
                  <a:srgbClr val="002060"/>
                </a:solidFill>
              </a:rPr>
              <a:t>83 </a:t>
            </a:r>
            <a:r>
              <a:rPr lang="ru-RU" dirty="0" err="1" smtClean="0">
                <a:solidFill>
                  <a:srgbClr val="002060"/>
                </a:solidFill>
              </a:rPr>
              <a:t>нче</a:t>
            </a:r>
            <a:r>
              <a:rPr lang="ru-RU" dirty="0" smtClean="0">
                <a:solidFill>
                  <a:srgbClr val="002060"/>
                </a:solidFill>
              </a:rPr>
              <a:t> </a:t>
            </a:r>
            <a:r>
              <a:rPr lang="ru-RU" smtClean="0">
                <a:solidFill>
                  <a:srgbClr val="002060"/>
                </a:solidFill>
              </a:rPr>
              <a:t>лицееның </a:t>
            </a:r>
            <a:r>
              <a:rPr lang="ru-RU" dirty="0" smtClean="0">
                <a:solidFill>
                  <a:srgbClr val="002060"/>
                </a:solidFill>
              </a:rPr>
              <a:t>татар теле </a:t>
            </a:r>
            <a:r>
              <a:rPr lang="ru-RU" dirty="0" err="1" smtClean="0">
                <a:solidFill>
                  <a:srgbClr val="002060"/>
                </a:solidFill>
              </a:rPr>
              <a:t>һәм әдәбияты укытучысы</a:t>
            </a:r>
            <a:r>
              <a:rPr lang="ru-RU" dirty="0" smtClean="0">
                <a:solidFill>
                  <a:srgbClr val="002060"/>
                </a:solidFill>
              </a:rPr>
              <a:t> </a:t>
            </a:r>
            <a:r>
              <a:rPr lang="ru-RU" dirty="0" err="1" smtClean="0">
                <a:solidFill>
                  <a:srgbClr val="002060"/>
                </a:solidFill>
              </a:rPr>
              <a:t>Исмәгыйлева Ди</a:t>
            </a:r>
            <a:r>
              <a:rPr lang="tt-RU" dirty="0" smtClean="0">
                <a:solidFill>
                  <a:srgbClr val="002060"/>
                </a:solidFill>
              </a:rPr>
              <a:t>ләрә Ринат кызы.</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pPr marL="514350" indent="-514350">
              <a:buClrTx/>
              <a:buFont typeface="+mj-lt"/>
              <a:buAutoNum type="arabicPeriod" startAt="63"/>
            </a:pPr>
            <a:r>
              <a:rPr lang="tt-RU" dirty="0" smtClean="0">
                <a:solidFill>
                  <a:schemeClr val="tx1">
                    <a:lumMod val="25000"/>
                  </a:schemeClr>
                </a:solidFill>
              </a:rPr>
              <a:t>Салих Баттал (1905-1995)</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Самат Шакир (1924-1998)</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Сибгат Хәким (1911-1986)</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Сәет Кальметов (1918-1992)</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Сәет Шәкүров (1917-1989)</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Сәйфи Кудаш (1894-1993)</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Сәхаб Урайский (1907-1957)</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Сөббух Рәфыйков (1913-1971)</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Сөләймән Мөлекев (1920-1941)</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Таһир Госман-Сулмаш (1900-1983)</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Фатих Кәрим (1909-1945)  </a:t>
            </a:r>
            <a:endParaRPr lang="ru-RU" dirty="0" smtClean="0">
              <a:solidFill>
                <a:schemeClr val="tx1">
                  <a:lumMod val="25000"/>
                </a:schemeClr>
              </a:solidFill>
            </a:endParaRPr>
          </a:p>
          <a:p>
            <a:pPr marL="514350" indent="-514350">
              <a:buClrTx/>
              <a:buFont typeface="+mj-lt"/>
              <a:buAutoNum type="arabicPeriod" startAt="63"/>
            </a:pPr>
            <a:r>
              <a:rPr lang="tt-RU" dirty="0" smtClean="0">
                <a:solidFill>
                  <a:schemeClr val="tx1">
                    <a:lumMod val="25000"/>
                  </a:schemeClr>
                </a:solidFill>
              </a:rPr>
              <a:t>Фатих Хөсни (1908-1996)</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pPr marL="514350" indent="-514350">
              <a:buClrTx/>
              <a:buFont typeface="+mj-lt"/>
              <a:buAutoNum type="arabicPeriod" startAt="75"/>
            </a:pPr>
            <a:r>
              <a:rPr lang="tt-RU" dirty="0" smtClean="0">
                <a:solidFill>
                  <a:schemeClr val="tx1">
                    <a:lumMod val="25000"/>
                  </a:schemeClr>
                </a:solidFill>
              </a:rPr>
              <a:t>Хәбра Рахман (1914-1942)</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Хатип Госман (1908-1992)</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Хисам Камалов (1926)  </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 Хәй Вахит (1918-1978)</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Хәйретдин Мөҗәй (1901-1944)</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Хәмит Кави (1906-1944)</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Шамил Гәрәй (1916-1946)    </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Шаһиморат Зәйни (1913-1980)</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Шәйхи Маннур (1905-1980)</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Шәрәф Мөдәррис (1919-1963)</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Әбрар Кәримуллин (1925-2000)</a:t>
            </a:r>
            <a:endParaRPr lang="ru-RU" dirty="0" smtClean="0">
              <a:solidFill>
                <a:schemeClr val="tx1">
                  <a:lumMod val="25000"/>
                </a:schemeClr>
              </a:solidFill>
            </a:endParaRPr>
          </a:p>
          <a:p>
            <a:pPr marL="514350" indent="-514350">
              <a:buClrTx/>
              <a:buFont typeface="+mj-lt"/>
              <a:buAutoNum type="arabicPeriod" startAt="75"/>
            </a:pPr>
            <a:r>
              <a:rPr lang="tt-RU" dirty="0" smtClean="0">
                <a:solidFill>
                  <a:schemeClr val="tx1">
                    <a:lumMod val="25000"/>
                  </a:schemeClr>
                </a:solidFill>
              </a:rPr>
              <a:t>Әгъзам Камал (1918-1943)</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marL="514350" indent="-514350">
              <a:buClrTx/>
              <a:buFont typeface="+mj-lt"/>
              <a:buAutoNum type="arabicPeriod" startAt="87"/>
            </a:pPr>
            <a:r>
              <a:rPr lang="tt-RU" dirty="0" smtClean="0">
                <a:solidFill>
                  <a:schemeClr val="tx1">
                    <a:lumMod val="25000"/>
                  </a:schemeClr>
                </a:solidFill>
              </a:rPr>
              <a:t>Әдип Маликов (1921-2009)</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Әмирхан Еники (1909-2000)</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Әнвәр Давыдов (1919-1968)</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Әнәс Галиев (1920-1996)     </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Әнәс Кари (1920-1954)</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Әсгать Айдар (1906-1959)</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Әхмәт Гыймадов (1915-1943)   </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Әхмәт Ерикәй (1902-1967)</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Әхмәт Исхак (1905-1991)</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Әхмәт Фәйзи (1903-1958)</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Әхмәт Юныс (1916-1976)</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Әхтәм Әминев (1918-1942)</a:t>
            </a:r>
            <a:endParaRPr lang="ru-RU" dirty="0" smtClean="0">
              <a:solidFill>
                <a:schemeClr val="tx1">
                  <a:lumMod val="25000"/>
                </a:schemeClr>
              </a:solidFill>
            </a:endParaRPr>
          </a:p>
          <a:p>
            <a:pPr marL="514350" indent="-514350">
              <a:buClrTx/>
              <a:buFont typeface="+mj-lt"/>
              <a:buAutoNum type="arabicPeriod" startAt="87"/>
            </a:pPr>
            <a:r>
              <a:rPr lang="tt-RU" dirty="0" smtClean="0">
                <a:solidFill>
                  <a:schemeClr val="tx1">
                    <a:lumMod val="25000"/>
                  </a:schemeClr>
                </a:solidFill>
              </a:rPr>
              <a:t>Үзбәк Саттаров (1922-1982)</a:t>
            </a:r>
            <a:endParaRPr lang="ru-RU" dirty="0">
              <a:solidFill>
                <a:schemeClr val="tx1">
                  <a:lumMod val="25000"/>
                </a:schemeClr>
              </a:solidFill>
            </a:endParaRPr>
          </a:p>
        </p:txBody>
      </p:sp>
      <p:sp>
        <p:nvSpPr>
          <p:cNvPr id="3" name="Заголовок 2"/>
          <p:cNvSpPr>
            <a:spLocks noGrp="1"/>
          </p:cNvSpPr>
          <p:nvPr>
            <p:ph type="title"/>
          </p:nvPr>
        </p:nvSpPr>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02227045_image.jpg"/>
          <p:cNvPicPr>
            <a:picLocks noGrp="1" noChangeAspect="1"/>
          </p:cNvPicPr>
          <p:nvPr>
            <p:ph idx="1"/>
          </p:nvPr>
        </p:nvPicPr>
        <p:blipFill>
          <a:blip r:embed="rId2" cstate="print"/>
          <a:stretch>
            <a:fillRect/>
          </a:stretch>
        </p:blipFill>
        <p:spPr>
          <a:xfrm>
            <a:off x="323528" y="188640"/>
            <a:ext cx="8613615" cy="6480720"/>
          </a:xfrm>
        </p:spPr>
      </p:pic>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843808" y="1268760"/>
            <a:ext cx="5991200" cy="836712"/>
          </a:xfrm>
        </p:spPr>
        <p:txBody>
          <a:bodyPr/>
          <a:lstStyle/>
          <a:p>
            <a:r>
              <a:rPr lang="ru-RU" sz="3600" dirty="0" err="1" smtClean="0">
                <a:solidFill>
                  <a:srgbClr val="C00000"/>
                </a:solidFill>
              </a:rPr>
              <a:t>Муса</a:t>
            </a:r>
            <a:r>
              <a:rPr lang="ru-RU" sz="3600" dirty="0" smtClean="0">
                <a:solidFill>
                  <a:srgbClr val="C00000"/>
                </a:solidFill>
              </a:rPr>
              <a:t> </a:t>
            </a:r>
            <a:r>
              <a:rPr lang="tt-RU" sz="3600" dirty="0" smtClean="0">
                <a:solidFill>
                  <a:srgbClr val="C00000"/>
                </a:solidFill>
              </a:rPr>
              <a:t>Җәлил (1906-1944)</a:t>
            </a:r>
            <a:endParaRPr lang="ru-RU" sz="3600" dirty="0">
              <a:solidFill>
                <a:srgbClr val="C00000"/>
              </a:solidFill>
            </a:endParaRPr>
          </a:p>
        </p:txBody>
      </p:sp>
      <p:sp>
        <p:nvSpPr>
          <p:cNvPr id="3" name="Заголовок 2"/>
          <p:cNvSpPr>
            <a:spLocks noGrp="1"/>
          </p:cNvSpPr>
          <p:nvPr>
            <p:ph type="ctrTitle"/>
          </p:nvPr>
        </p:nvSpPr>
        <p:spPr>
          <a:xfrm>
            <a:off x="1835696" y="2492896"/>
            <a:ext cx="6639272" cy="3600400"/>
          </a:xfrm>
        </p:spPr>
        <p:txBody>
          <a:bodyPr/>
          <a:lstStyle/>
          <a:p>
            <a:pPr algn="l"/>
            <a:r>
              <a:rPr lang="ru-RU" sz="3200" i="1" dirty="0" smtClean="0">
                <a:solidFill>
                  <a:srgbClr val="002060"/>
                </a:solidFill>
              </a:rPr>
              <a:t>Батыр үлә, үлмәс ат алып, </a:t>
            </a:r>
            <a:br>
              <a:rPr lang="ru-RU" sz="3200" i="1" dirty="0" smtClean="0">
                <a:solidFill>
                  <a:srgbClr val="002060"/>
                </a:solidFill>
              </a:rPr>
            </a:br>
            <a:r>
              <a:rPr lang="ru-RU" sz="3200" i="1" dirty="0" smtClean="0">
                <a:solidFill>
                  <a:srgbClr val="002060"/>
                </a:solidFill>
              </a:rPr>
              <a:t>Батырлыклар белән макталып, </a:t>
            </a:r>
            <a:br>
              <a:rPr lang="ru-RU" sz="3200" i="1" dirty="0" smtClean="0">
                <a:solidFill>
                  <a:srgbClr val="002060"/>
                </a:solidFill>
              </a:rPr>
            </a:br>
            <a:r>
              <a:rPr lang="ru-RU" sz="3200" i="1" dirty="0" smtClean="0">
                <a:solidFill>
                  <a:srgbClr val="002060"/>
                </a:solidFill>
              </a:rPr>
              <a:t>Исмең калсын, үзең үлсәң дә, </a:t>
            </a:r>
            <a:br>
              <a:rPr lang="ru-RU" sz="3200" i="1" dirty="0" smtClean="0">
                <a:solidFill>
                  <a:srgbClr val="002060"/>
                </a:solidFill>
              </a:rPr>
            </a:br>
            <a:r>
              <a:rPr lang="ru-RU" sz="3200" i="1" dirty="0" smtClean="0">
                <a:solidFill>
                  <a:srgbClr val="002060"/>
                </a:solidFill>
              </a:rPr>
              <a:t>Тарихларда укып </a:t>
            </a:r>
            <a:r>
              <a:rPr lang="ru-RU" sz="3200" i="1" dirty="0" err="1" smtClean="0">
                <a:solidFill>
                  <a:srgbClr val="002060"/>
                </a:solidFill>
              </a:rPr>
              <a:t>ятларлык</a:t>
            </a:r>
            <a:r>
              <a:rPr lang="ru-RU" sz="3200" i="1" dirty="0" smtClean="0">
                <a:solidFill>
                  <a:srgbClr val="002060"/>
                </a:solidFill>
              </a:rPr>
              <a:t>.</a:t>
            </a:r>
            <a:r>
              <a:rPr lang="en-US" sz="3200" i="1" dirty="0" smtClean="0">
                <a:solidFill>
                  <a:srgbClr val="002060"/>
                </a:solidFill>
              </a:rPr>
              <a:t/>
            </a:r>
            <a:br>
              <a:rPr lang="en-US" sz="3200" i="1" dirty="0" smtClean="0">
                <a:solidFill>
                  <a:srgbClr val="002060"/>
                </a:solidFill>
              </a:rPr>
            </a:br>
            <a:r>
              <a:rPr lang="ru-RU" sz="3200" i="1" dirty="0" smtClean="0">
                <a:solidFill>
                  <a:srgbClr val="002060"/>
                </a:solidFill>
              </a:rPr>
              <a:t/>
            </a:r>
            <a:br>
              <a:rPr lang="ru-RU" sz="3200" i="1" dirty="0" smtClean="0">
                <a:solidFill>
                  <a:srgbClr val="002060"/>
                </a:solidFill>
              </a:rPr>
            </a:br>
            <a:r>
              <a:rPr lang="en-US" sz="3200" i="1" dirty="0" smtClean="0">
                <a:solidFill>
                  <a:srgbClr val="002060"/>
                </a:solidFill>
              </a:rPr>
              <a:t>                  </a:t>
            </a:r>
            <a:r>
              <a:rPr lang="ru-RU" sz="2400" i="1" dirty="0" smtClean="0">
                <a:solidFill>
                  <a:srgbClr val="002060"/>
                </a:solidFill>
              </a:rPr>
              <a:t>1943, декабрь. «</a:t>
            </a:r>
            <a:r>
              <a:rPr lang="ru-RU" sz="2400" i="1" dirty="0" err="1" smtClean="0">
                <a:solidFill>
                  <a:srgbClr val="002060"/>
                </a:solidFill>
              </a:rPr>
              <a:t>Батырлык</a:t>
            </a:r>
            <a:r>
              <a:rPr lang="ru-RU" sz="2400" i="1" dirty="0" smtClean="0">
                <a:solidFill>
                  <a:srgbClr val="002060"/>
                </a:solidFill>
              </a:rPr>
              <a:t> </a:t>
            </a:r>
            <a:r>
              <a:rPr lang="ru-RU" sz="2400" i="1" dirty="0" err="1" smtClean="0">
                <a:solidFill>
                  <a:srgbClr val="002060"/>
                </a:solidFill>
              </a:rPr>
              <a:t>турында</a:t>
            </a:r>
            <a:r>
              <a:rPr lang="ru-RU" sz="2400" i="1" dirty="0" smtClean="0">
                <a:solidFill>
                  <a:srgbClr val="002060"/>
                </a:solidFill>
              </a:rPr>
              <a:t>»</a:t>
            </a:r>
            <a:endParaRPr lang="ru-RU" sz="2400" i="1" dirty="0">
              <a:solidFill>
                <a:srgbClr val="002060"/>
              </a:solidFill>
            </a:endParaRPr>
          </a:p>
        </p:txBody>
      </p:sp>
      <p:pic>
        <p:nvPicPr>
          <p:cNvPr id="4" name="Рисунок 3" descr="Рисунок1.png"/>
          <p:cNvPicPr>
            <a:picLocks noChangeAspect="1"/>
          </p:cNvPicPr>
          <p:nvPr/>
        </p:nvPicPr>
        <p:blipFill>
          <a:blip r:embed="rId2" cstate="print"/>
          <a:stretch>
            <a:fillRect/>
          </a:stretch>
        </p:blipFill>
        <p:spPr>
          <a:xfrm>
            <a:off x="755575" y="548680"/>
            <a:ext cx="1831211" cy="255995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332656"/>
            <a:ext cx="8507288" cy="6048672"/>
          </a:xfrm>
        </p:spPr>
        <p:txBody>
          <a:bodyPr>
            <a:normAutofit fontScale="62500" lnSpcReduction="20000"/>
          </a:bodyPr>
          <a:lstStyle/>
          <a:p>
            <a:pPr algn="just">
              <a:lnSpc>
                <a:spcPct val="140000"/>
              </a:lnSpc>
              <a:buNone/>
            </a:pPr>
            <a:r>
              <a:rPr lang="en-US" dirty="0" smtClean="0">
                <a:solidFill>
                  <a:srgbClr val="C00000"/>
                </a:solidFill>
              </a:rPr>
              <a:t>		</a:t>
            </a:r>
            <a:r>
              <a:rPr lang="ru-RU" sz="3200" dirty="0" smtClean="0">
                <a:solidFill>
                  <a:srgbClr val="C00000"/>
                </a:solidFill>
              </a:rPr>
              <a:t>1941 </a:t>
            </a:r>
            <a:r>
              <a:rPr lang="ru-RU" sz="3200" dirty="0" err="1" smtClean="0">
                <a:solidFill>
                  <a:srgbClr val="C00000"/>
                </a:solidFill>
              </a:rPr>
              <a:t>елның </a:t>
            </a:r>
            <a:r>
              <a:rPr lang="ru-RU" sz="3200" dirty="0" smtClean="0">
                <a:solidFill>
                  <a:srgbClr val="C00000"/>
                </a:solidFill>
              </a:rPr>
              <a:t>июль </a:t>
            </a:r>
            <a:r>
              <a:rPr lang="ru-RU" sz="3200" dirty="0" err="1" smtClean="0">
                <a:solidFill>
                  <a:srgbClr val="C00000"/>
                </a:solidFill>
              </a:rPr>
              <a:t>аенда</a:t>
            </a:r>
            <a:r>
              <a:rPr lang="ru-RU" sz="3200" dirty="0" smtClean="0">
                <a:solidFill>
                  <a:srgbClr val="C00000"/>
                </a:solidFill>
              </a:rPr>
              <a:t> М. </a:t>
            </a:r>
            <a:r>
              <a:rPr lang="ru-RU" sz="3200" dirty="0" err="1" smtClean="0">
                <a:solidFill>
                  <a:srgbClr val="C00000"/>
                </a:solidFill>
              </a:rPr>
              <a:t>Җәлил армиягә алына</a:t>
            </a:r>
            <a:r>
              <a:rPr lang="ru-RU" sz="3200" dirty="0" smtClean="0">
                <a:solidFill>
                  <a:srgbClr val="C00000"/>
                </a:solidFill>
              </a:rPr>
              <a:t>. </a:t>
            </a:r>
            <a:r>
              <a:rPr lang="ru-RU" sz="3200" dirty="0" err="1" smtClean="0">
                <a:solidFill>
                  <a:srgbClr val="C00000"/>
                </a:solidFill>
              </a:rPr>
              <a:t>Башта</a:t>
            </a:r>
            <a:r>
              <a:rPr lang="ru-RU" sz="3200" dirty="0" smtClean="0">
                <a:solidFill>
                  <a:srgbClr val="C00000"/>
                </a:solidFill>
              </a:rPr>
              <a:t> </a:t>
            </a:r>
            <a:r>
              <a:rPr lang="ru-RU" sz="3200" dirty="0" err="1" smtClean="0">
                <a:solidFill>
                  <a:srgbClr val="C00000"/>
                </a:solidFill>
              </a:rPr>
              <a:t>ул</a:t>
            </a:r>
            <a:r>
              <a:rPr lang="ru-RU" sz="3200" dirty="0" smtClean="0">
                <a:solidFill>
                  <a:srgbClr val="C00000"/>
                </a:solidFill>
              </a:rPr>
              <a:t> Казан гарнизоны </a:t>
            </a:r>
            <a:r>
              <a:rPr lang="ru-RU" sz="3200" dirty="0" err="1" smtClean="0">
                <a:solidFill>
                  <a:srgbClr val="C00000"/>
                </a:solidFill>
              </a:rPr>
              <a:t>хәрби частендә </a:t>
            </a:r>
            <a:r>
              <a:rPr lang="ru-RU" sz="3200" dirty="0" smtClean="0">
                <a:solidFill>
                  <a:srgbClr val="C00000"/>
                </a:solidFill>
              </a:rPr>
              <a:t>рядовой </a:t>
            </a:r>
            <a:r>
              <a:rPr lang="ru-RU" sz="3200" dirty="0" err="1" smtClean="0">
                <a:solidFill>
                  <a:srgbClr val="C00000"/>
                </a:solidFill>
              </a:rPr>
              <a:t>кызылармеец</a:t>
            </a:r>
            <a:r>
              <a:rPr lang="ru-RU" sz="3200" dirty="0" smtClean="0">
                <a:solidFill>
                  <a:srgbClr val="C00000"/>
                </a:solidFill>
              </a:rPr>
              <a:t> </a:t>
            </a:r>
            <a:r>
              <a:rPr lang="ru-RU" sz="3200" dirty="0" err="1" smtClean="0">
                <a:solidFill>
                  <a:srgbClr val="C00000"/>
                </a:solidFill>
              </a:rPr>
              <a:t>булып</a:t>
            </a:r>
            <a:r>
              <a:rPr lang="ru-RU" sz="3200" dirty="0" smtClean="0">
                <a:solidFill>
                  <a:srgbClr val="C00000"/>
                </a:solidFill>
              </a:rPr>
              <a:t> </a:t>
            </a:r>
            <a:r>
              <a:rPr lang="ru-RU" sz="3200" dirty="0" err="1" smtClean="0">
                <a:solidFill>
                  <a:srgbClr val="C00000"/>
                </a:solidFill>
              </a:rPr>
              <a:t>хезмәт итә</a:t>
            </a:r>
            <a:r>
              <a:rPr lang="ru-RU" sz="3200" dirty="0" smtClean="0">
                <a:solidFill>
                  <a:srgbClr val="C00000"/>
                </a:solidFill>
              </a:rPr>
              <a:t>, </a:t>
            </a:r>
            <a:r>
              <a:rPr lang="ru-RU" sz="3200" dirty="0" err="1" smtClean="0">
                <a:solidFill>
                  <a:srgbClr val="C00000"/>
                </a:solidFill>
              </a:rPr>
              <a:t>аннары</a:t>
            </a:r>
            <a:r>
              <a:rPr lang="ru-RU" sz="3200" dirty="0" smtClean="0">
                <a:solidFill>
                  <a:srgbClr val="C00000"/>
                </a:solidFill>
              </a:rPr>
              <a:t> Курск </a:t>
            </a:r>
            <a:r>
              <a:rPr lang="ru-RU" sz="3200" dirty="0" err="1" smtClean="0">
                <a:solidFill>
                  <a:srgbClr val="C00000"/>
                </a:solidFill>
              </a:rPr>
              <a:t>өлкәсендәге политработниклар</a:t>
            </a:r>
            <a:r>
              <a:rPr lang="ru-RU" sz="3200" dirty="0" smtClean="0">
                <a:solidFill>
                  <a:srgbClr val="C00000"/>
                </a:solidFill>
              </a:rPr>
              <a:t> </a:t>
            </a:r>
            <a:r>
              <a:rPr lang="ru-RU" sz="3200" dirty="0" err="1" smtClean="0">
                <a:solidFill>
                  <a:srgbClr val="C00000"/>
                </a:solidFill>
              </a:rPr>
              <a:t>әзерли торган</a:t>
            </a:r>
            <a:r>
              <a:rPr lang="ru-RU" sz="3200" dirty="0" smtClean="0">
                <a:solidFill>
                  <a:srgbClr val="C00000"/>
                </a:solidFill>
              </a:rPr>
              <a:t> </a:t>
            </a:r>
            <a:r>
              <a:rPr lang="ru-RU" sz="3200" dirty="0" err="1" smtClean="0">
                <a:solidFill>
                  <a:srgbClr val="C00000"/>
                </a:solidFill>
              </a:rPr>
              <a:t>алты</a:t>
            </a:r>
            <a:r>
              <a:rPr lang="ru-RU" sz="3200" dirty="0" smtClean="0">
                <a:solidFill>
                  <a:srgbClr val="C00000"/>
                </a:solidFill>
              </a:rPr>
              <a:t> </a:t>
            </a:r>
            <a:r>
              <a:rPr lang="ru-RU" sz="3200" dirty="0" err="1" smtClean="0">
                <a:solidFill>
                  <a:srgbClr val="C00000"/>
                </a:solidFill>
              </a:rPr>
              <a:t>айлык</a:t>
            </a:r>
            <a:r>
              <a:rPr lang="ru-RU" sz="3200" dirty="0" smtClean="0">
                <a:solidFill>
                  <a:srgbClr val="C00000"/>
                </a:solidFill>
              </a:rPr>
              <a:t> </a:t>
            </a:r>
            <a:r>
              <a:rPr lang="ru-RU" sz="3200" dirty="0" err="1" smtClean="0">
                <a:solidFill>
                  <a:srgbClr val="C00000"/>
                </a:solidFill>
              </a:rPr>
              <a:t>курсларга</a:t>
            </a:r>
            <a:r>
              <a:rPr lang="ru-RU" sz="3200" dirty="0" smtClean="0">
                <a:solidFill>
                  <a:srgbClr val="C00000"/>
                </a:solidFill>
              </a:rPr>
              <a:t> </a:t>
            </a:r>
            <a:r>
              <a:rPr lang="ru-RU" sz="3200" dirty="0" err="1" smtClean="0">
                <a:solidFill>
                  <a:srgbClr val="C00000"/>
                </a:solidFill>
              </a:rPr>
              <a:t>укырга</a:t>
            </a:r>
            <a:r>
              <a:rPr lang="ru-RU" sz="3200" dirty="0" smtClean="0">
                <a:solidFill>
                  <a:srgbClr val="C00000"/>
                </a:solidFill>
              </a:rPr>
              <a:t> </a:t>
            </a:r>
            <a:r>
              <a:rPr lang="ru-RU" sz="3200" dirty="0" err="1" smtClean="0">
                <a:solidFill>
                  <a:srgbClr val="C00000"/>
                </a:solidFill>
              </a:rPr>
              <a:t>җибәрелә</a:t>
            </a:r>
            <a:r>
              <a:rPr lang="ru-RU" sz="3200" dirty="0" smtClean="0">
                <a:solidFill>
                  <a:srgbClr val="C00000"/>
                </a:solidFill>
              </a:rPr>
              <a:t>. Курск </a:t>
            </a:r>
            <a:r>
              <a:rPr lang="ru-RU" sz="3200" dirty="0" err="1" smtClean="0">
                <a:solidFill>
                  <a:srgbClr val="C00000"/>
                </a:solidFill>
              </a:rPr>
              <a:t>өлкәсенә </a:t>
            </a:r>
            <a:r>
              <a:rPr lang="ru-RU" sz="3200" dirty="0" smtClean="0">
                <a:solidFill>
                  <a:srgbClr val="C00000"/>
                </a:solidFill>
              </a:rPr>
              <a:t>фашист </a:t>
            </a:r>
            <a:r>
              <a:rPr lang="ru-RU" sz="3200" dirty="0" err="1" smtClean="0">
                <a:solidFill>
                  <a:srgbClr val="C00000"/>
                </a:solidFill>
              </a:rPr>
              <a:t>гаскәрләре якынлашкач</a:t>
            </a:r>
            <a:r>
              <a:rPr lang="ru-RU" sz="3200" dirty="0" smtClean="0">
                <a:solidFill>
                  <a:srgbClr val="C00000"/>
                </a:solidFill>
              </a:rPr>
              <a:t>, </a:t>
            </a:r>
            <a:r>
              <a:rPr lang="ru-RU" sz="3200" dirty="0" err="1" smtClean="0">
                <a:solidFill>
                  <a:srgbClr val="C00000"/>
                </a:solidFill>
              </a:rPr>
              <a:t>курслар</a:t>
            </a:r>
            <a:r>
              <a:rPr lang="ru-RU" sz="3200" dirty="0" smtClean="0">
                <a:solidFill>
                  <a:srgbClr val="C00000"/>
                </a:solidFill>
              </a:rPr>
              <a:t> </a:t>
            </a:r>
            <a:r>
              <a:rPr lang="ru-RU" sz="3200" dirty="0" err="1" smtClean="0">
                <a:solidFill>
                  <a:srgbClr val="C00000"/>
                </a:solidFill>
              </a:rPr>
              <a:t>Татарстанның Минзәлә шәһәренә эвакуацияләнә</a:t>
            </a:r>
            <a:r>
              <a:rPr lang="ru-RU" sz="3200" dirty="0" smtClean="0">
                <a:solidFill>
                  <a:srgbClr val="C00000"/>
                </a:solidFill>
              </a:rPr>
              <a:t>. 1941 </a:t>
            </a:r>
            <a:r>
              <a:rPr lang="ru-RU" sz="3200" dirty="0" err="1" smtClean="0">
                <a:solidFill>
                  <a:srgbClr val="C00000"/>
                </a:solidFill>
              </a:rPr>
              <a:t>елның декабрендә курсларны</a:t>
            </a:r>
            <a:r>
              <a:rPr lang="ru-RU" sz="3200" dirty="0" smtClean="0">
                <a:solidFill>
                  <a:srgbClr val="C00000"/>
                </a:solidFill>
              </a:rPr>
              <a:t> </a:t>
            </a:r>
            <a:r>
              <a:rPr lang="ru-RU" sz="3200" dirty="0" err="1" smtClean="0">
                <a:solidFill>
                  <a:srgbClr val="C00000"/>
                </a:solidFill>
              </a:rPr>
              <a:t>тәмамлагач</a:t>
            </a:r>
            <a:r>
              <a:rPr lang="ru-RU" sz="3200" dirty="0" smtClean="0">
                <a:solidFill>
                  <a:srgbClr val="C00000"/>
                </a:solidFill>
              </a:rPr>
              <a:t>, </a:t>
            </a:r>
            <a:r>
              <a:rPr lang="ru-RU" sz="3200" dirty="0" err="1" smtClean="0">
                <a:solidFill>
                  <a:srgbClr val="C00000"/>
                </a:solidFill>
              </a:rPr>
              <a:t>өлкән </a:t>
            </a:r>
            <a:r>
              <a:rPr lang="ru-RU" sz="3200" dirty="0" smtClean="0">
                <a:solidFill>
                  <a:srgbClr val="C00000"/>
                </a:solidFill>
              </a:rPr>
              <a:t>политрук М. </a:t>
            </a:r>
            <a:r>
              <a:rPr lang="ru-RU" sz="3200" dirty="0" err="1" smtClean="0">
                <a:solidFill>
                  <a:srgbClr val="C00000"/>
                </a:solidFill>
              </a:rPr>
              <a:t>Җәлил Мәскәү аша</a:t>
            </a:r>
            <a:r>
              <a:rPr lang="ru-RU" sz="3200" dirty="0" smtClean="0">
                <a:solidFill>
                  <a:srgbClr val="C00000"/>
                </a:solidFill>
              </a:rPr>
              <a:t> </a:t>
            </a:r>
            <a:r>
              <a:rPr lang="ru-RU" sz="3200" dirty="0" err="1" smtClean="0">
                <a:solidFill>
                  <a:srgbClr val="C00000"/>
                </a:solidFill>
              </a:rPr>
              <a:t>фронтка</a:t>
            </a:r>
            <a:r>
              <a:rPr lang="ru-RU" sz="3200" dirty="0" smtClean="0">
                <a:solidFill>
                  <a:srgbClr val="C00000"/>
                </a:solidFill>
              </a:rPr>
              <a:t> </a:t>
            </a:r>
            <a:r>
              <a:rPr lang="ru-RU" sz="3200" dirty="0" err="1" smtClean="0">
                <a:solidFill>
                  <a:srgbClr val="C00000"/>
                </a:solidFill>
              </a:rPr>
              <a:t>китә </a:t>
            </a:r>
            <a:r>
              <a:rPr lang="ru-RU" sz="3200" dirty="0" smtClean="0">
                <a:solidFill>
                  <a:srgbClr val="C00000"/>
                </a:solidFill>
              </a:rPr>
              <a:t>(февраль, 1942).</a:t>
            </a:r>
          </a:p>
          <a:p>
            <a:pPr algn="just">
              <a:lnSpc>
                <a:spcPct val="140000"/>
              </a:lnSpc>
              <a:buNone/>
            </a:pPr>
            <a:r>
              <a:rPr lang="ru-RU" sz="3200" dirty="0" smtClean="0">
                <a:solidFill>
                  <a:srgbClr val="C00000"/>
                </a:solidFill>
              </a:rPr>
              <a:t>		 </a:t>
            </a:r>
            <a:r>
              <a:rPr lang="ru-RU" sz="3200" dirty="0" err="1" smtClean="0">
                <a:solidFill>
                  <a:srgbClr val="C00000"/>
                </a:solidFill>
              </a:rPr>
              <a:t>Ул</a:t>
            </a:r>
            <a:r>
              <a:rPr lang="ru-RU" sz="3200" dirty="0" smtClean="0">
                <a:solidFill>
                  <a:srgbClr val="C00000"/>
                </a:solidFill>
              </a:rPr>
              <a:t> </a:t>
            </a:r>
            <a:r>
              <a:rPr lang="ru-RU" sz="3200" dirty="0" err="1" smtClean="0">
                <a:solidFill>
                  <a:srgbClr val="C00000"/>
                </a:solidFill>
              </a:rPr>
              <a:t>Төньяк-көнбатыш фронтта</a:t>
            </a:r>
            <a:r>
              <a:rPr lang="ru-RU" sz="3200" dirty="0" smtClean="0">
                <a:solidFill>
                  <a:srgbClr val="C00000"/>
                </a:solidFill>
              </a:rPr>
              <a:t> </a:t>
            </a:r>
            <a:r>
              <a:rPr lang="ru-RU" sz="3200" dirty="0" err="1" smtClean="0">
                <a:solidFill>
                  <a:srgbClr val="C00000"/>
                </a:solidFill>
              </a:rPr>
              <a:t>чыга</a:t>
            </a:r>
            <a:r>
              <a:rPr lang="ru-RU" sz="3200" dirty="0" smtClean="0">
                <a:solidFill>
                  <a:srgbClr val="C00000"/>
                </a:solidFill>
              </a:rPr>
              <a:t> </a:t>
            </a:r>
            <a:r>
              <a:rPr lang="ru-RU" sz="3200" dirty="0" err="1" smtClean="0">
                <a:solidFill>
                  <a:srgbClr val="C00000"/>
                </a:solidFill>
              </a:rPr>
              <a:t>торган</a:t>
            </a:r>
            <a:r>
              <a:rPr lang="ru-RU" sz="3200" dirty="0" smtClean="0">
                <a:solidFill>
                  <a:srgbClr val="C00000"/>
                </a:solidFill>
              </a:rPr>
              <a:t> «Отвага» </a:t>
            </a:r>
            <a:r>
              <a:rPr lang="ru-RU" sz="3200" dirty="0" err="1" smtClean="0">
                <a:solidFill>
                  <a:srgbClr val="C00000"/>
                </a:solidFill>
              </a:rPr>
              <a:t>исемле</a:t>
            </a:r>
            <a:r>
              <a:rPr lang="ru-RU" sz="3200" dirty="0" smtClean="0">
                <a:solidFill>
                  <a:srgbClr val="C00000"/>
                </a:solidFill>
              </a:rPr>
              <a:t> </a:t>
            </a:r>
            <a:r>
              <a:rPr lang="ru-RU" sz="3200" dirty="0" err="1" smtClean="0">
                <a:solidFill>
                  <a:srgbClr val="C00000"/>
                </a:solidFill>
              </a:rPr>
              <a:t>газетаның алгы</a:t>
            </a:r>
            <a:r>
              <a:rPr lang="ru-RU" sz="3200" dirty="0" smtClean="0">
                <a:solidFill>
                  <a:srgbClr val="C00000"/>
                </a:solidFill>
              </a:rPr>
              <a:t> </a:t>
            </a:r>
            <a:r>
              <a:rPr lang="ru-RU" sz="3200" dirty="0" err="1" smtClean="0">
                <a:solidFill>
                  <a:srgbClr val="C00000"/>
                </a:solidFill>
              </a:rPr>
              <a:t>сызыктагы</a:t>
            </a:r>
            <a:r>
              <a:rPr lang="ru-RU" sz="3200" dirty="0" smtClean="0">
                <a:solidFill>
                  <a:srgbClr val="C00000"/>
                </a:solidFill>
              </a:rPr>
              <a:t> </a:t>
            </a:r>
            <a:r>
              <a:rPr lang="ru-RU" sz="3200" dirty="0" err="1" smtClean="0">
                <a:solidFill>
                  <a:srgbClr val="C00000"/>
                </a:solidFill>
              </a:rPr>
              <a:t>хәрби </a:t>
            </a:r>
            <a:r>
              <a:rPr lang="ru-RU" sz="3200" dirty="0" smtClean="0">
                <a:solidFill>
                  <a:srgbClr val="C00000"/>
                </a:solidFill>
              </a:rPr>
              <a:t>корреспонденты </a:t>
            </a:r>
            <a:r>
              <a:rPr lang="ru-RU" sz="3200" dirty="0" err="1" smtClean="0">
                <a:solidFill>
                  <a:srgbClr val="C00000"/>
                </a:solidFill>
              </a:rPr>
              <a:t>итеп</a:t>
            </a:r>
            <a:r>
              <a:rPr lang="ru-RU" sz="3200" dirty="0" smtClean="0">
                <a:solidFill>
                  <a:srgbClr val="C00000"/>
                </a:solidFill>
              </a:rPr>
              <a:t> </a:t>
            </a:r>
            <a:r>
              <a:rPr lang="ru-RU" sz="3200" dirty="0" err="1" smtClean="0">
                <a:solidFill>
                  <a:srgbClr val="C00000"/>
                </a:solidFill>
              </a:rPr>
              <a:t>билгеләнә</a:t>
            </a:r>
            <a:r>
              <a:rPr lang="ru-RU" sz="3200" dirty="0" smtClean="0">
                <a:solidFill>
                  <a:srgbClr val="C00000"/>
                </a:solidFill>
              </a:rPr>
              <a:t>. 1942 </a:t>
            </a:r>
            <a:r>
              <a:rPr lang="ru-RU" sz="3200" dirty="0" err="1" smtClean="0">
                <a:solidFill>
                  <a:srgbClr val="C00000"/>
                </a:solidFill>
              </a:rPr>
              <a:t>елның июнендә </a:t>
            </a:r>
            <a:r>
              <a:rPr lang="ru-RU" sz="3200" dirty="0" smtClean="0">
                <a:solidFill>
                  <a:srgbClr val="C00000"/>
                </a:solidFill>
              </a:rPr>
              <a:t>Волхов </a:t>
            </a:r>
            <a:r>
              <a:rPr lang="ru-RU" sz="3200" dirty="0" err="1" smtClean="0">
                <a:solidFill>
                  <a:srgbClr val="C00000"/>
                </a:solidFill>
              </a:rPr>
              <a:t>юнәлешендә барган</a:t>
            </a:r>
            <a:r>
              <a:rPr lang="ru-RU" sz="3200" dirty="0" smtClean="0">
                <a:solidFill>
                  <a:srgbClr val="C00000"/>
                </a:solidFill>
              </a:rPr>
              <a:t> </a:t>
            </a:r>
            <a:r>
              <a:rPr lang="ru-RU" sz="3200" dirty="0" err="1" smtClean="0">
                <a:solidFill>
                  <a:srgbClr val="C00000"/>
                </a:solidFill>
              </a:rPr>
              <a:t>канлы</a:t>
            </a:r>
            <a:r>
              <a:rPr lang="ru-RU" sz="3200" dirty="0" smtClean="0">
                <a:solidFill>
                  <a:srgbClr val="C00000"/>
                </a:solidFill>
              </a:rPr>
              <a:t> </a:t>
            </a:r>
            <a:r>
              <a:rPr lang="ru-RU" sz="3200" dirty="0" err="1" smtClean="0">
                <a:solidFill>
                  <a:srgbClr val="C00000"/>
                </a:solidFill>
              </a:rPr>
              <a:t>сугышлар</a:t>
            </a:r>
            <a:r>
              <a:rPr lang="ru-RU" sz="3200" dirty="0" smtClean="0">
                <a:solidFill>
                  <a:srgbClr val="C00000"/>
                </a:solidFill>
              </a:rPr>
              <a:t> </a:t>
            </a:r>
            <a:r>
              <a:rPr lang="ru-RU" sz="3200" dirty="0" err="1" smtClean="0">
                <a:solidFill>
                  <a:srgbClr val="C00000"/>
                </a:solidFill>
              </a:rPr>
              <a:t>вакытында</a:t>
            </a:r>
            <a:r>
              <a:rPr lang="ru-RU" sz="3200" dirty="0" smtClean="0">
                <a:solidFill>
                  <a:srgbClr val="C00000"/>
                </a:solidFill>
              </a:rPr>
              <a:t>, </a:t>
            </a:r>
            <a:r>
              <a:rPr lang="ru-RU" sz="3200" dirty="0" err="1" smtClean="0">
                <a:solidFill>
                  <a:srgbClr val="C00000"/>
                </a:solidFill>
              </a:rPr>
              <a:t>аларның часте</a:t>
            </a:r>
            <a:r>
              <a:rPr lang="ru-RU" sz="3200" dirty="0" smtClean="0">
                <a:solidFill>
                  <a:srgbClr val="C00000"/>
                </a:solidFill>
              </a:rPr>
              <a:t> </a:t>
            </a:r>
            <a:r>
              <a:rPr lang="ru-RU" sz="3200" dirty="0" err="1" smtClean="0">
                <a:solidFill>
                  <a:srgbClr val="C00000"/>
                </a:solidFill>
              </a:rPr>
              <a:t>чолганышта</a:t>
            </a:r>
            <a:r>
              <a:rPr lang="ru-RU" sz="3200" dirty="0" smtClean="0">
                <a:solidFill>
                  <a:srgbClr val="C00000"/>
                </a:solidFill>
              </a:rPr>
              <a:t> </a:t>
            </a:r>
            <a:r>
              <a:rPr lang="ru-RU" sz="3200" dirty="0" err="1" smtClean="0">
                <a:solidFill>
                  <a:srgbClr val="C00000"/>
                </a:solidFill>
              </a:rPr>
              <a:t>калып</a:t>
            </a:r>
            <a:r>
              <a:rPr lang="ru-RU" sz="3200" dirty="0" smtClean="0">
                <a:solidFill>
                  <a:srgbClr val="C00000"/>
                </a:solidFill>
              </a:rPr>
              <a:t>, М. </a:t>
            </a:r>
            <a:r>
              <a:rPr lang="ru-RU" sz="3200" dirty="0" err="1" smtClean="0">
                <a:solidFill>
                  <a:srgbClr val="C00000"/>
                </a:solidFill>
              </a:rPr>
              <a:t>Җәлил </a:t>
            </a:r>
            <a:r>
              <a:rPr lang="ru-RU" sz="3200" dirty="0" smtClean="0">
                <a:solidFill>
                  <a:srgbClr val="C00000"/>
                </a:solidFill>
              </a:rPr>
              <a:t>каты </a:t>
            </a:r>
            <a:r>
              <a:rPr lang="ru-RU" sz="3200" dirty="0" err="1" smtClean="0">
                <a:solidFill>
                  <a:srgbClr val="C00000"/>
                </a:solidFill>
              </a:rPr>
              <a:t>яраланган</a:t>
            </a:r>
            <a:r>
              <a:rPr lang="ru-RU" sz="3200" dirty="0" smtClean="0">
                <a:solidFill>
                  <a:srgbClr val="C00000"/>
                </a:solidFill>
              </a:rPr>
              <a:t> </a:t>
            </a:r>
            <a:r>
              <a:rPr lang="ru-RU" sz="3200" dirty="0" err="1" smtClean="0">
                <a:solidFill>
                  <a:srgbClr val="C00000"/>
                </a:solidFill>
              </a:rPr>
              <a:t>хәлендә дошман</a:t>
            </a:r>
            <a:r>
              <a:rPr lang="ru-RU" sz="3200" dirty="0" smtClean="0">
                <a:solidFill>
                  <a:srgbClr val="C00000"/>
                </a:solidFill>
              </a:rPr>
              <a:t> </a:t>
            </a:r>
            <a:r>
              <a:rPr lang="ru-RU" sz="3200" dirty="0" err="1" smtClean="0">
                <a:solidFill>
                  <a:srgbClr val="C00000"/>
                </a:solidFill>
              </a:rPr>
              <a:t>кулына</a:t>
            </a:r>
            <a:r>
              <a:rPr lang="ru-RU" sz="3200" dirty="0" smtClean="0">
                <a:solidFill>
                  <a:srgbClr val="C00000"/>
                </a:solidFill>
              </a:rPr>
              <a:t> </a:t>
            </a:r>
            <a:r>
              <a:rPr lang="ru-RU" sz="3200" dirty="0" err="1" smtClean="0">
                <a:solidFill>
                  <a:srgbClr val="C00000"/>
                </a:solidFill>
              </a:rPr>
              <a:t>эләгә</a:t>
            </a:r>
            <a:r>
              <a:rPr lang="ru-RU" sz="3200" dirty="0" smtClean="0">
                <a:solidFill>
                  <a:srgbClr val="C00000"/>
                </a:solidFill>
              </a:rPr>
              <a:t>. </a:t>
            </a:r>
            <a:r>
              <a:rPr lang="ru-RU" sz="3200" dirty="0" err="1" smtClean="0">
                <a:solidFill>
                  <a:srgbClr val="C00000"/>
                </a:solidFill>
              </a:rPr>
              <a:t>Шул</a:t>
            </a:r>
            <a:r>
              <a:rPr lang="ru-RU" sz="3200" dirty="0" smtClean="0">
                <a:solidFill>
                  <a:srgbClr val="C00000"/>
                </a:solidFill>
              </a:rPr>
              <a:t> </a:t>
            </a:r>
            <a:r>
              <a:rPr lang="ru-RU" sz="3200" dirty="0" err="1" smtClean="0">
                <a:solidFill>
                  <a:srgbClr val="C00000"/>
                </a:solidFill>
              </a:rPr>
              <a:t>көннән </a:t>
            </a:r>
            <a:r>
              <a:rPr lang="ru-RU" sz="3200" dirty="0" smtClean="0">
                <a:solidFill>
                  <a:srgbClr val="C00000"/>
                </a:solidFill>
              </a:rPr>
              <a:t>патриот </a:t>
            </a:r>
            <a:r>
              <a:rPr lang="ru-RU" sz="3200" dirty="0" err="1" smtClean="0">
                <a:solidFill>
                  <a:srgbClr val="C00000"/>
                </a:solidFill>
              </a:rPr>
              <a:t>шагыйрьнең </a:t>
            </a:r>
            <a:r>
              <a:rPr lang="ru-RU" sz="3200" dirty="0" smtClean="0">
                <a:solidFill>
                  <a:srgbClr val="C00000"/>
                </a:solidFill>
              </a:rPr>
              <a:t>фашист </a:t>
            </a:r>
            <a:r>
              <a:rPr lang="ru-RU" sz="3200" dirty="0" err="1" smtClean="0">
                <a:solidFill>
                  <a:srgbClr val="C00000"/>
                </a:solidFill>
              </a:rPr>
              <a:t>тоткынлыгындагы</a:t>
            </a:r>
            <a:r>
              <a:rPr lang="ru-RU" sz="3200" dirty="0" smtClean="0">
                <a:solidFill>
                  <a:srgbClr val="C00000"/>
                </a:solidFill>
              </a:rPr>
              <a:t> </a:t>
            </a:r>
            <a:r>
              <a:rPr lang="ru-RU" sz="3200" dirty="0" err="1" smtClean="0">
                <a:solidFill>
                  <a:srgbClr val="C00000"/>
                </a:solidFill>
              </a:rPr>
              <a:t>газаплы</a:t>
            </a:r>
            <a:r>
              <a:rPr lang="ru-RU" sz="3200" dirty="0" smtClean="0">
                <a:solidFill>
                  <a:srgbClr val="C00000"/>
                </a:solidFill>
              </a:rPr>
              <a:t> </a:t>
            </a:r>
            <a:r>
              <a:rPr lang="ru-RU" sz="3200" dirty="0" err="1" smtClean="0">
                <a:solidFill>
                  <a:srgbClr val="C00000"/>
                </a:solidFill>
              </a:rPr>
              <a:t>һәм </a:t>
            </a:r>
            <a:r>
              <a:rPr lang="ru-RU" sz="3200" dirty="0" smtClean="0">
                <a:solidFill>
                  <a:srgbClr val="C00000"/>
                </a:solidFill>
              </a:rPr>
              <a:t>героик </a:t>
            </a:r>
            <a:r>
              <a:rPr lang="ru-RU" sz="3200" dirty="0" err="1" smtClean="0">
                <a:solidFill>
                  <a:srgbClr val="C00000"/>
                </a:solidFill>
              </a:rPr>
              <a:t>тормыш</a:t>
            </a:r>
            <a:r>
              <a:rPr lang="ru-RU" sz="3200" dirty="0" smtClean="0">
                <a:solidFill>
                  <a:srgbClr val="C00000"/>
                </a:solidFill>
              </a:rPr>
              <a:t> </a:t>
            </a:r>
            <a:r>
              <a:rPr lang="ru-RU" sz="3200" dirty="0" err="1" smtClean="0">
                <a:solidFill>
                  <a:srgbClr val="C00000"/>
                </a:solidFill>
              </a:rPr>
              <a:t>этабы</a:t>
            </a:r>
            <a:r>
              <a:rPr lang="ru-RU" sz="3200" dirty="0" smtClean="0">
                <a:solidFill>
                  <a:srgbClr val="C00000"/>
                </a:solidFill>
              </a:rPr>
              <a:t> </a:t>
            </a:r>
            <a:r>
              <a:rPr lang="ru-RU" sz="3200" dirty="0" err="1" smtClean="0">
                <a:solidFill>
                  <a:srgbClr val="C00000"/>
                </a:solidFill>
              </a:rPr>
              <a:t>башлана</a:t>
            </a:r>
            <a:r>
              <a:rPr lang="ru-RU" sz="3200" dirty="0" smtClean="0">
                <a:solidFill>
                  <a:srgbClr val="C00000"/>
                </a:solidFill>
              </a:rPr>
              <a:t>. </a:t>
            </a:r>
            <a:endParaRPr lang="en-US" sz="3200" dirty="0" smtClean="0">
              <a:solidFill>
                <a:srgbClr val="C00000"/>
              </a:solidFill>
            </a:endParaRPr>
          </a:p>
          <a:p>
            <a:pPr algn="just">
              <a:buNone/>
            </a:pPr>
            <a:endParaRPr lang="ru-RU" sz="2200" dirty="0">
              <a:solidFill>
                <a:srgbClr val="C00000"/>
              </a:solidFill>
            </a:endParaRPr>
          </a:p>
        </p:txBody>
      </p:sp>
      <p:sp>
        <p:nvSpPr>
          <p:cNvPr id="3" name="Заголовок 2"/>
          <p:cNvSpPr>
            <a:spLocks noGrp="1"/>
          </p:cNvSpPr>
          <p:nvPr>
            <p:ph type="title"/>
          </p:nvPr>
        </p:nvSpPr>
        <p:spPr>
          <a:xfrm flipV="1">
            <a:off x="1187624" y="-171400"/>
            <a:ext cx="7499176" cy="323800"/>
          </a:xfrm>
        </p:spPr>
        <p:txBody>
          <a:bodyPr>
            <a:normAutofit fontScale="90000"/>
          </a:bodyPr>
          <a:lstStyle/>
          <a:p>
            <a:endParaRPr lang="ru-R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a:normAutofit fontScale="70000" lnSpcReduction="20000"/>
          </a:bodyPr>
          <a:lstStyle/>
          <a:p>
            <a:pPr algn="just">
              <a:lnSpc>
                <a:spcPct val="140000"/>
              </a:lnSpc>
              <a:buNone/>
            </a:pPr>
            <a:r>
              <a:rPr lang="en-US" sz="2800" dirty="0" smtClean="0">
                <a:solidFill>
                  <a:srgbClr val="C00000"/>
                </a:solidFill>
              </a:rPr>
              <a:t>		</a:t>
            </a:r>
            <a:r>
              <a:rPr lang="ru-RU" sz="2900" dirty="0" smtClean="0">
                <a:solidFill>
                  <a:srgbClr val="C00000"/>
                </a:solidFill>
              </a:rPr>
              <a:t>М. </a:t>
            </a:r>
            <a:r>
              <a:rPr lang="ru-RU" sz="2900" dirty="0" err="1" smtClean="0">
                <a:solidFill>
                  <a:srgbClr val="C00000"/>
                </a:solidFill>
              </a:rPr>
              <a:t>Җәлил һәм җәлилчеләрнең, яшерен</a:t>
            </a:r>
            <a:r>
              <a:rPr lang="ru-RU" sz="2900" dirty="0" smtClean="0">
                <a:solidFill>
                  <a:srgbClr val="C00000"/>
                </a:solidFill>
              </a:rPr>
              <a:t> </a:t>
            </a:r>
            <a:r>
              <a:rPr lang="ru-RU" sz="2900" dirty="0" err="1" smtClean="0">
                <a:solidFill>
                  <a:srgbClr val="C00000"/>
                </a:solidFill>
              </a:rPr>
              <a:t>оешма</a:t>
            </a:r>
            <a:r>
              <a:rPr lang="ru-RU" sz="2900" dirty="0" smtClean="0">
                <a:solidFill>
                  <a:srgbClr val="C00000"/>
                </a:solidFill>
              </a:rPr>
              <a:t> </a:t>
            </a:r>
            <a:r>
              <a:rPr lang="ru-RU" sz="2900" dirty="0" err="1" smtClean="0">
                <a:solidFill>
                  <a:srgbClr val="C00000"/>
                </a:solidFill>
              </a:rPr>
              <a:t>төзеп, фашизмга</a:t>
            </a:r>
            <a:r>
              <a:rPr lang="ru-RU" sz="2900" dirty="0" smtClean="0">
                <a:solidFill>
                  <a:srgbClr val="C00000"/>
                </a:solidFill>
              </a:rPr>
              <a:t> </a:t>
            </a:r>
            <a:r>
              <a:rPr lang="ru-RU" sz="2900" dirty="0" err="1" smtClean="0">
                <a:solidFill>
                  <a:srgbClr val="C00000"/>
                </a:solidFill>
              </a:rPr>
              <a:t>каршы</a:t>
            </a:r>
            <a:r>
              <a:rPr lang="ru-RU" sz="2900" dirty="0" smtClean="0">
                <a:solidFill>
                  <a:srgbClr val="C00000"/>
                </a:solidFill>
              </a:rPr>
              <a:t> </a:t>
            </a:r>
            <a:r>
              <a:rPr lang="ru-RU" sz="2900" dirty="0" err="1" smtClean="0">
                <a:solidFill>
                  <a:srgbClr val="C00000"/>
                </a:solidFill>
              </a:rPr>
              <a:t>алып</a:t>
            </a:r>
            <a:r>
              <a:rPr lang="ru-RU" sz="2900" dirty="0" smtClean="0">
                <a:solidFill>
                  <a:srgbClr val="C00000"/>
                </a:solidFill>
              </a:rPr>
              <a:t> </a:t>
            </a:r>
            <a:r>
              <a:rPr lang="ru-RU" sz="2900" dirty="0" err="1" smtClean="0">
                <a:solidFill>
                  <a:srgbClr val="C00000"/>
                </a:solidFill>
              </a:rPr>
              <a:t>барган</a:t>
            </a:r>
            <a:r>
              <a:rPr lang="ru-RU" sz="2900" dirty="0" smtClean="0">
                <a:solidFill>
                  <a:srgbClr val="C00000"/>
                </a:solidFill>
              </a:rPr>
              <a:t> героик </a:t>
            </a:r>
            <a:r>
              <a:rPr lang="ru-RU" sz="2900" dirty="0" err="1" smtClean="0">
                <a:solidFill>
                  <a:srgbClr val="C00000"/>
                </a:solidFill>
              </a:rPr>
              <a:t>көрәше</a:t>
            </a:r>
            <a:r>
              <a:rPr lang="ru-RU" sz="2900" dirty="0" smtClean="0">
                <a:solidFill>
                  <a:srgbClr val="C00000"/>
                </a:solidFill>
              </a:rPr>
              <a:t>, </a:t>
            </a:r>
            <a:r>
              <a:rPr lang="ru-RU" sz="2900" dirty="0" err="1" smtClean="0">
                <a:solidFill>
                  <a:srgbClr val="C00000"/>
                </a:solidFill>
              </a:rPr>
              <a:t>каһарманлыклары турында</a:t>
            </a:r>
            <a:r>
              <a:rPr lang="ru-RU" sz="2900" dirty="0" smtClean="0">
                <a:solidFill>
                  <a:srgbClr val="C00000"/>
                </a:solidFill>
              </a:rPr>
              <a:t> </a:t>
            </a:r>
            <a:r>
              <a:rPr lang="ru-RU" sz="2900" dirty="0" err="1" smtClean="0">
                <a:solidFill>
                  <a:srgbClr val="C00000"/>
                </a:solidFill>
              </a:rPr>
              <a:t>дистәләрчә китаплар</a:t>
            </a:r>
            <a:r>
              <a:rPr lang="ru-RU" sz="2900" dirty="0" smtClean="0">
                <a:solidFill>
                  <a:srgbClr val="C00000"/>
                </a:solidFill>
              </a:rPr>
              <a:t> — </a:t>
            </a:r>
            <a:r>
              <a:rPr lang="ru-RU" sz="2900" dirty="0" err="1" smtClean="0">
                <a:solidFill>
                  <a:srgbClr val="C00000"/>
                </a:solidFill>
              </a:rPr>
              <a:t>романнар</a:t>
            </a:r>
            <a:r>
              <a:rPr lang="ru-RU" sz="2900" dirty="0" smtClean="0">
                <a:solidFill>
                  <a:srgbClr val="C00000"/>
                </a:solidFill>
              </a:rPr>
              <a:t>, </a:t>
            </a:r>
            <a:r>
              <a:rPr lang="ru-RU" sz="2900" dirty="0" err="1" smtClean="0">
                <a:solidFill>
                  <a:srgbClr val="C00000"/>
                </a:solidFill>
              </a:rPr>
              <a:t>повестьлар</a:t>
            </a:r>
            <a:r>
              <a:rPr lang="ru-RU" sz="2900" dirty="0" smtClean="0">
                <a:solidFill>
                  <a:srgbClr val="C00000"/>
                </a:solidFill>
              </a:rPr>
              <a:t> драма </a:t>
            </a:r>
            <a:r>
              <a:rPr lang="ru-RU" sz="2900" dirty="0" err="1" smtClean="0">
                <a:solidFill>
                  <a:srgbClr val="C00000"/>
                </a:solidFill>
              </a:rPr>
              <a:t>әсәрләре һәм поэмалар</a:t>
            </a:r>
            <a:r>
              <a:rPr lang="ru-RU" sz="2900" dirty="0" smtClean="0">
                <a:solidFill>
                  <a:srgbClr val="C00000"/>
                </a:solidFill>
              </a:rPr>
              <a:t> </a:t>
            </a:r>
            <a:r>
              <a:rPr lang="ru-RU" sz="2900" dirty="0" err="1" smtClean="0">
                <a:solidFill>
                  <a:srgbClr val="C00000"/>
                </a:solidFill>
              </a:rPr>
              <a:t>язылган</a:t>
            </a:r>
            <a:r>
              <a:rPr lang="ru-RU" sz="2900" dirty="0" smtClean="0">
                <a:solidFill>
                  <a:srgbClr val="C00000"/>
                </a:solidFill>
              </a:rPr>
              <a:t>, </a:t>
            </a:r>
            <a:r>
              <a:rPr lang="ru-RU" sz="2900" dirty="0" err="1" smtClean="0">
                <a:solidFill>
                  <a:srgbClr val="C00000"/>
                </a:solidFill>
              </a:rPr>
              <a:t>кинофильмнар</a:t>
            </a:r>
            <a:r>
              <a:rPr lang="ru-RU" sz="2900" dirty="0" smtClean="0">
                <a:solidFill>
                  <a:srgbClr val="C00000"/>
                </a:solidFill>
              </a:rPr>
              <a:t> </a:t>
            </a:r>
            <a:r>
              <a:rPr lang="ru-RU" sz="2900" dirty="0" err="1" smtClean="0">
                <a:solidFill>
                  <a:srgbClr val="C00000"/>
                </a:solidFill>
              </a:rPr>
              <a:t>төшерелгән</a:t>
            </a:r>
            <a:r>
              <a:rPr lang="ru-RU" sz="2900" dirty="0" smtClean="0">
                <a:solidFill>
                  <a:srgbClr val="C00000"/>
                </a:solidFill>
              </a:rPr>
              <a:t>. </a:t>
            </a:r>
            <a:r>
              <a:rPr lang="ru-RU" sz="2900" dirty="0" err="1" smtClean="0">
                <a:solidFill>
                  <a:srgbClr val="C00000"/>
                </a:solidFill>
              </a:rPr>
              <a:t>Иң мөһиме: Җәлил һәм аның иптәшләре ахыргы</a:t>
            </a:r>
            <a:r>
              <a:rPr lang="ru-RU" sz="2900" dirty="0" smtClean="0">
                <a:solidFill>
                  <a:srgbClr val="C00000"/>
                </a:solidFill>
              </a:rPr>
              <a:t> </a:t>
            </a:r>
            <a:r>
              <a:rPr lang="ru-RU" sz="2900" dirty="0" err="1" smtClean="0">
                <a:solidFill>
                  <a:srgbClr val="C00000"/>
                </a:solidFill>
              </a:rPr>
              <a:t>сулышларына</a:t>
            </a:r>
            <a:r>
              <a:rPr lang="ru-RU" sz="2900" dirty="0" smtClean="0">
                <a:solidFill>
                  <a:srgbClr val="C00000"/>
                </a:solidFill>
              </a:rPr>
              <a:t> </a:t>
            </a:r>
            <a:r>
              <a:rPr lang="ru-RU" sz="2900" dirty="0" err="1" smtClean="0">
                <a:solidFill>
                  <a:srgbClr val="C00000"/>
                </a:solidFill>
              </a:rPr>
              <a:t>кадәр ватан</a:t>
            </a:r>
            <a:r>
              <a:rPr lang="ru-RU" sz="2900" dirty="0" smtClean="0">
                <a:solidFill>
                  <a:srgbClr val="C00000"/>
                </a:solidFill>
              </a:rPr>
              <a:t> </a:t>
            </a:r>
            <a:r>
              <a:rPr lang="ru-RU" sz="2900" dirty="0" err="1" smtClean="0">
                <a:solidFill>
                  <a:srgbClr val="C00000"/>
                </a:solidFill>
              </a:rPr>
              <a:t>алдында</a:t>
            </a:r>
            <a:r>
              <a:rPr lang="ru-RU" sz="2900" dirty="0" smtClean="0">
                <a:solidFill>
                  <a:srgbClr val="C00000"/>
                </a:solidFill>
              </a:rPr>
              <a:t> </a:t>
            </a:r>
            <a:r>
              <a:rPr lang="ru-RU" sz="2900" dirty="0" err="1" smtClean="0">
                <a:solidFill>
                  <a:srgbClr val="C00000"/>
                </a:solidFill>
              </a:rPr>
              <a:t>тугрылыклы</a:t>
            </a:r>
            <a:r>
              <a:rPr lang="ru-RU" sz="2900" dirty="0" smtClean="0">
                <a:solidFill>
                  <a:srgbClr val="C00000"/>
                </a:solidFill>
              </a:rPr>
              <a:t> </a:t>
            </a:r>
            <a:r>
              <a:rPr lang="ru-RU" sz="2900" dirty="0" err="1" smtClean="0">
                <a:solidFill>
                  <a:srgbClr val="C00000"/>
                </a:solidFill>
              </a:rPr>
              <a:t>булып</a:t>
            </a:r>
            <a:r>
              <a:rPr lang="ru-RU" sz="2900" dirty="0" smtClean="0">
                <a:solidFill>
                  <a:srgbClr val="C00000"/>
                </a:solidFill>
              </a:rPr>
              <a:t> </a:t>
            </a:r>
            <a:r>
              <a:rPr lang="ru-RU" sz="2900" dirty="0" err="1" smtClean="0">
                <a:solidFill>
                  <a:srgbClr val="C00000"/>
                </a:solidFill>
              </a:rPr>
              <a:t>калалар</a:t>
            </a:r>
            <a:r>
              <a:rPr lang="ru-RU" sz="2900" dirty="0" smtClean="0">
                <a:solidFill>
                  <a:srgbClr val="C00000"/>
                </a:solidFill>
              </a:rPr>
              <a:t> </a:t>
            </a:r>
            <a:r>
              <a:rPr lang="ru-RU" sz="2900" dirty="0" err="1" smtClean="0">
                <a:solidFill>
                  <a:srgbClr val="C00000"/>
                </a:solidFill>
              </a:rPr>
              <a:t>һәм фашизмга</a:t>
            </a:r>
            <a:r>
              <a:rPr lang="ru-RU" sz="2900" dirty="0" smtClean="0">
                <a:solidFill>
                  <a:srgbClr val="C00000"/>
                </a:solidFill>
              </a:rPr>
              <a:t> </a:t>
            </a:r>
            <a:r>
              <a:rPr lang="ru-RU" sz="2900" dirty="0" err="1" smtClean="0">
                <a:solidFill>
                  <a:srgbClr val="C00000"/>
                </a:solidFill>
              </a:rPr>
              <a:t>каршы</a:t>
            </a:r>
            <a:r>
              <a:rPr lang="ru-RU" sz="2900" dirty="0" smtClean="0">
                <a:solidFill>
                  <a:srgbClr val="C00000"/>
                </a:solidFill>
              </a:rPr>
              <a:t> </a:t>
            </a:r>
            <a:r>
              <a:rPr lang="ru-RU" sz="2900" dirty="0" err="1" smtClean="0">
                <a:solidFill>
                  <a:srgbClr val="C00000"/>
                </a:solidFill>
              </a:rPr>
              <a:t>көрәштә тиңдәшсез рухи</a:t>
            </a:r>
            <a:r>
              <a:rPr lang="ru-RU" sz="2900" dirty="0" smtClean="0">
                <a:solidFill>
                  <a:srgbClr val="C00000"/>
                </a:solidFill>
              </a:rPr>
              <a:t> </a:t>
            </a:r>
            <a:r>
              <a:rPr lang="ru-RU" sz="2900" dirty="0" err="1" smtClean="0">
                <a:solidFill>
                  <a:srgbClr val="C00000"/>
                </a:solidFill>
              </a:rPr>
              <a:t>ныклык</a:t>
            </a:r>
            <a:r>
              <a:rPr lang="ru-RU" sz="2900" dirty="0" smtClean="0">
                <a:solidFill>
                  <a:srgbClr val="C00000"/>
                </a:solidFill>
              </a:rPr>
              <a:t>, </a:t>
            </a:r>
            <a:r>
              <a:rPr lang="ru-RU" sz="2900" dirty="0" err="1" smtClean="0">
                <a:solidFill>
                  <a:srgbClr val="C00000"/>
                </a:solidFill>
              </a:rPr>
              <a:t>батырлык</a:t>
            </a:r>
            <a:r>
              <a:rPr lang="ru-RU" sz="2900" dirty="0" smtClean="0">
                <a:solidFill>
                  <a:srgbClr val="C00000"/>
                </a:solidFill>
              </a:rPr>
              <a:t> </a:t>
            </a:r>
            <a:r>
              <a:rPr lang="ru-RU" sz="2900" dirty="0" err="1" smtClean="0">
                <a:solidFill>
                  <a:srgbClr val="C00000"/>
                </a:solidFill>
              </a:rPr>
              <a:t>үрнәге күрсәтәләр.</a:t>
            </a:r>
            <a:endParaRPr lang="ru-RU" sz="2900" dirty="0" smtClean="0">
              <a:solidFill>
                <a:srgbClr val="C00000"/>
              </a:solidFill>
            </a:endParaRPr>
          </a:p>
          <a:p>
            <a:pPr algn="just">
              <a:lnSpc>
                <a:spcPct val="140000"/>
              </a:lnSpc>
              <a:buNone/>
            </a:pPr>
            <a:r>
              <a:rPr lang="en-US" sz="2900" dirty="0" smtClean="0">
                <a:solidFill>
                  <a:srgbClr val="C00000"/>
                </a:solidFill>
              </a:rPr>
              <a:t>	</a:t>
            </a:r>
            <a:r>
              <a:rPr lang="ru-RU" sz="2900" dirty="0" smtClean="0">
                <a:solidFill>
                  <a:srgbClr val="C00000"/>
                </a:solidFill>
              </a:rPr>
              <a:t>	1944 </a:t>
            </a:r>
            <a:r>
              <a:rPr lang="ru-RU" sz="2900" dirty="0" err="1" smtClean="0">
                <a:solidFill>
                  <a:srgbClr val="C00000"/>
                </a:solidFill>
              </a:rPr>
              <a:t>елның </a:t>
            </a:r>
            <a:r>
              <a:rPr lang="ru-RU" sz="2900" dirty="0" smtClean="0">
                <a:solidFill>
                  <a:srgbClr val="C00000"/>
                </a:solidFill>
              </a:rPr>
              <a:t>февраль </a:t>
            </a:r>
            <a:r>
              <a:rPr lang="ru-RU" sz="2900" dirty="0" err="1" smtClean="0">
                <a:solidFill>
                  <a:srgbClr val="C00000"/>
                </a:solidFill>
              </a:rPr>
              <a:t>аенда</a:t>
            </a:r>
            <a:r>
              <a:rPr lang="ru-RU" sz="2900" dirty="0" smtClean="0">
                <a:solidFill>
                  <a:srgbClr val="C00000"/>
                </a:solidFill>
              </a:rPr>
              <a:t> </a:t>
            </a:r>
            <a:r>
              <a:rPr lang="ru-RU" sz="2900" dirty="0" err="1" smtClean="0">
                <a:solidFill>
                  <a:srgbClr val="C00000"/>
                </a:solidFill>
              </a:rPr>
              <a:t>Җәлилгә һәм аның көрәштәшләренә Дрезденда</a:t>
            </a:r>
            <a:r>
              <a:rPr lang="ru-RU" sz="2900" dirty="0" smtClean="0">
                <a:solidFill>
                  <a:srgbClr val="C00000"/>
                </a:solidFill>
              </a:rPr>
              <a:t> суд </a:t>
            </a:r>
            <a:r>
              <a:rPr lang="ru-RU" sz="2900" dirty="0" err="1" smtClean="0">
                <a:solidFill>
                  <a:srgbClr val="C00000"/>
                </a:solidFill>
              </a:rPr>
              <a:t>була</a:t>
            </a:r>
            <a:r>
              <a:rPr lang="ru-RU" sz="2900" dirty="0" smtClean="0">
                <a:solidFill>
                  <a:srgbClr val="C00000"/>
                </a:solidFill>
              </a:rPr>
              <a:t>. </a:t>
            </a:r>
            <a:r>
              <a:rPr lang="ru-RU" sz="2900" dirty="0" err="1" smtClean="0">
                <a:solidFill>
                  <a:srgbClr val="C00000"/>
                </a:solidFill>
              </a:rPr>
              <a:t>Фашистик</a:t>
            </a:r>
            <a:r>
              <a:rPr lang="ru-RU" sz="2900" dirty="0" smtClean="0">
                <a:solidFill>
                  <a:srgbClr val="C00000"/>
                </a:solidFill>
              </a:rPr>
              <a:t> </a:t>
            </a:r>
            <a:r>
              <a:rPr lang="ru-RU" sz="2900" dirty="0" err="1" smtClean="0">
                <a:solidFill>
                  <a:srgbClr val="C00000"/>
                </a:solidFill>
              </a:rPr>
              <a:t>хәрби </a:t>
            </a:r>
            <a:r>
              <a:rPr lang="ru-RU" sz="2900" dirty="0" smtClean="0">
                <a:solidFill>
                  <a:srgbClr val="C00000"/>
                </a:solidFill>
              </a:rPr>
              <a:t>суд </a:t>
            </a:r>
            <a:r>
              <a:rPr lang="ru-RU" sz="2900" dirty="0" err="1" smtClean="0">
                <a:solidFill>
                  <a:srgbClr val="C00000"/>
                </a:solidFill>
              </a:rPr>
              <a:t>аларны</a:t>
            </a:r>
            <a:r>
              <a:rPr lang="ru-RU" sz="2900" dirty="0" smtClean="0">
                <a:solidFill>
                  <a:srgbClr val="C00000"/>
                </a:solidFill>
              </a:rPr>
              <a:t>, «</a:t>
            </a:r>
            <a:r>
              <a:rPr lang="ru-RU" sz="2900" dirty="0" err="1" smtClean="0">
                <a:solidFill>
                  <a:srgbClr val="C00000"/>
                </a:solidFill>
              </a:rPr>
              <a:t>дәүләткә каршы</a:t>
            </a:r>
            <a:r>
              <a:rPr lang="ru-RU" sz="2900" dirty="0" smtClean="0">
                <a:solidFill>
                  <a:srgbClr val="C00000"/>
                </a:solidFill>
              </a:rPr>
              <a:t> </a:t>
            </a:r>
            <a:r>
              <a:rPr lang="ru-RU" sz="2900" dirty="0" err="1" smtClean="0">
                <a:solidFill>
                  <a:srgbClr val="C00000"/>
                </a:solidFill>
              </a:rPr>
              <a:t>җимерү эше</a:t>
            </a:r>
            <a:r>
              <a:rPr lang="ru-RU" sz="2900" dirty="0" smtClean="0">
                <a:solidFill>
                  <a:srgbClr val="C00000"/>
                </a:solidFill>
              </a:rPr>
              <a:t>» </a:t>
            </a:r>
            <a:r>
              <a:rPr lang="ru-RU" sz="2900" dirty="0" err="1" smtClean="0">
                <a:solidFill>
                  <a:srgbClr val="C00000"/>
                </a:solidFill>
              </a:rPr>
              <a:t>алып</a:t>
            </a:r>
            <a:r>
              <a:rPr lang="ru-RU" sz="2900" dirty="0" smtClean="0">
                <a:solidFill>
                  <a:srgbClr val="C00000"/>
                </a:solidFill>
              </a:rPr>
              <a:t> </a:t>
            </a:r>
            <a:r>
              <a:rPr lang="ru-RU" sz="2900" dirty="0" err="1" smtClean="0">
                <a:solidFill>
                  <a:srgbClr val="C00000"/>
                </a:solidFill>
              </a:rPr>
              <a:t>баруда</a:t>
            </a:r>
            <a:r>
              <a:rPr lang="ru-RU" sz="2900" dirty="0" smtClean="0">
                <a:solidFill>
                  <a:srgbClr val="C00000"/>
                </a:solidFill>
              </a:rPr>
              <a:t> </a:t>
            </a:r>
            <a:r>
              <a:rPr lang="ru-RU" sz="2900" dirty="0" err="1" smtClean="0">
                <a:solidFill>
                  <a:srgbClr val="C00000"/>
                </a:solidFill>
              </a:rPr>
              <a:t>гаепләп</a:t>
            </a:r>
            <a:r>
              <a:rPr lang="ru-RU" sz="2900" dirty="0" smtClean="0">
                <a:solidFill>
                  <a:srgbClr val="C00000"/>
                </a:solidFill>
              </a:rPr>
              <a:t>, </a:t>
            </a:r>
            <a:r>
              <a:rPr lang="ru-RU" sz="2900" dirty="0" err="1" smtClean="0">
                <a:solidFill>
                  <a:srgbClr val="C00000"/>
                </a:solidFill>
              </a:rPr>
              <a:t>үлем җәзасына хөкем итә</a:t>
            </a:r>
            <a:r>
              <a:rPr lang="ru-RU" sz="2900" dirty="0" smtClean="0">
                <a:solidFill>
                  <a:srgbClr val="C00000"/>
                </a:solidFill>
              </a:rPr>
              <a:t>. </a:t>
            </a:r>
            <a:r>
              <a:rPr lang="ru-RU" sz="2900" dirty="0" err="1" smtClean="0">
                <a:solidFill>
                  <a:srgbClr val="C00000"/>
                </a:solidFill>
              </a:rPr>
              <a:t>Шул</a:t>
            </a:r>
            <a:r>
              <a:rPr lang="ru-RU" sz="2900" dirty="0" smtClean="0">
                <a:solidFill>
                  <a:srgbClr val="C00000"/>
                </a:solidFill>
              </a:rPr>
              <a:t> </a:t>
            </a:r>
            <a:r>
              <a:rPr lang="ru-RU" sz="2900" dirty="0" err="1" smtClean="0">
                <a:solidFill>
                  <a:srgbClr val="C00000"/>
                </a:solidFill>
              </a:rPr>
              <a:t>елның </a:t>
            </a:r>
            <a:r>
              <a:rPr lang="ru-RU" sz="2900" dirty="0" smtClean="0">
                <a:solidFill>
                  <a:srgbClr val="C00000"/>
                </a:solidFill>
              </a:rPr>
              <a:t>25 </a:t>
            </a:r>
            <a:r>
              <a:rPr lang="ru-RU" sz="2900" dirty="0" err="1" smtClean="0">
                <a:solidFill>
                  <a:srgbClr val="C00000"/>
                </a:solidFill>
              </a:rPr>
              <a:t>августында</a:t>
            </a:r>
            <a:r>
              <a:rPr lang="ru-RU" sz="2900" dirty="0" smtClean="0">
                <a:solidFill>
                  <a:srgbClr val="C00000"/>
                </a:solidFill>
              </a:rPr>
              <a:t> </a:t>
            </a:r>
            <a:r>
              <a:rPr lang="ru-RU" sz="2900" dirty="0" err="1" smtClean="0">
                <a:solidFill>
                  <a:srgbClr val="C00000"/>
                </a:solidFill>
              </a:rPr>
              <a:t>Плетцензее</a:t>
            </a:r>
            <a:r>
              <a:rPr lang="ru-RU" sz="2900" dirty="0" smtClean="0">
                <a:solidFill>
                  <a:srgbClr val="C00000"/>
                </a:solidFill>
              </a:rPr>
              <a:t> </a:t>
            </a:r>
            <a:r>
              <a:rPr lang="ru-RU" sz="2900" dirty="0" err="1" smtClean="0">
                <a:solidFill>
                  <a:srgbClr val="C00000"/>
                </a:solidFill>
              </a:rPr>
              <a:t>төрмәсендә унбер</a:t>
            </a:r>
            <a:r>
              <a:rPr lang="ru-RU" sz="2900" dirty="0" smtClean="0">
                <a:solidFill>
                  <a:srgbClr val="C00000"/>
                </a:solidFill>
              </a:rPr>
              <a:t> </a:t>
            </a:r>
            <a:r>
              <a:rPr lang="ru-RU" sz="2900" dirty="0" err="1" smtClean="0">
                <a:solidFill>
                  <a:srgbClr val="C00000"/>
                </a:solidFill>
              </a:rPr>
              <a:t>җәлилченең гомере</a:t>
            </a:r>
            <a:r>
              <a:rPr lang="ru-RU" sz="2900" dirty="0" smtClean="0">
                <a:solidFill>
                  <a:srgbClr val="C00000"/>
                </a:solidFill>
              </a:rPr>
              <a:t> </a:t>
            </a:r>
            <a:r>
              <a:rPr lang="ru-RU" sz="2900" dirty="0" err="1" smtClean="0">
                <a:solidFill>
                  <a:srgbClr val="C00000"/>
                </a:solidFill>
              </a:rPr>
              <a:t>өзелә</a:t>
            </a:r>
            <a:r>
              <a:rPr lang="ru-RU" sz="2900" dirty="0" smtClean="0">
                <a:solidFill>
                  <a:srgbClr val="C00000"/>
                </a:solidFill>
              </a:rPr>
              <a:t>.</a:t>
            </a:r>
          </a:p>
          <a:p>
            <a:pPr>
              <a:buNone/>
            </a:pPr>
            <a:endParaRPr lang="ru-RU" dirty="0">
              <a:solidFill>
                <a:srgbClr val="C00000"/>
              </a:solidFill>
            </a:endParaRPr>
          </a:p>
        </p:txBody>
      </p:sp>
      <p:sp>
        <p:nvSpPr>
          <p:cNvPr id="3" name="Заголовок 2"/>
          <p:cNvSpPr>
            <a:spLocks noGrp="1"/>
          </p:cNvSpPr>
          <p:nvPr>
            <p:ph type="title"/>
          </p:nvPr>
        </p:nvSpPr>
        <p:spPr>
          <a:xfrm flipV="1">
            <a:off x="457200" y="0"/>
            <a:ext cx="8229600" cy="15240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285_html_58c74b36.jpg"/>
          <p:cNvPicPr>
            <a:picLocks noGrp="1" noChangeAspect="1"/>
          </p:cNvPicPr>
          <p:nvPr>
            <p:ph idx="1"/>
          </p:nvPr>
        </p:nvPicPr>
        <p:blipFill>
          <a:blip r:embed="rId2" cstate="print"/>
          <a:stretch>
            <a:fillRect/>
          </a:stretch>
        </p:blipFill>
        <p:spPr>
          <a:xfrm>
            <a:off x="4644008" y="3429000"/>
            <a:ext cx="3120223" cy="3147533"/>
          </a:xfrm>
        </p:spPr>
      </p:pic>
      <p:sp>
        <p:nvSpPr>
          <p:cNvPr id="3" name="Заголовок 2"/>
          <p:cNvSpPr>
            <a:spLocks noGrp="1"/>
          </p:cNvSpPr>
          <p:nvPr>
            <p:ph type="title"/>
          </p:nvPr>
        </p:nvSpPr>
        <p:spPr>
          <a:xfrm>
            <a:off x="457200" y="152400"/>
            <a:ext cx="4546848" cy="2916560"/>
          </a:xfrm>
        </p:spPr>
        <p:txBody>
          <a:bodyPr/>
          <a:lstStyle/>
          <a:p>
            <a:endParaRPr lang="ru-RU" dirty="0"/>
          </a:p>
        </p:txBody>
      </p:sp>
      <p:pic>
        <p:nvPicPr>
          <p:cNvPr id="5" name="Рисунок 4" descr="94630188_959470.jpg"/>
          <p:cNvPicPr>
            <a:picLocks noChangeAspect="1"/>
          </p:cNvPicPr>
          <p:nvPr/>
        </p:nvPicPr>
        <p:blipFill>
          <a:blip r:embed="rId3" cstate="print"/>
          <a:stretch>
            <a:fillRect/>
          </a:stretch>
        </p:blipFill>
        <p:spPr>
          <a:xfrm>
            <a:off x="3347864" y="188640"/>
            <a:ext cx="5508104" cy="3168352"/>
          </a:xfrm>
          <a:prstGeom prst="rect">
            <a:avLst/>
          </a:prstGeom>
        </p:spPr>
      </p:pic>
      <p:pic>
        <p:nvPicPr>
          <p:cNvPr id="6" name="Рисунок 5" descr="bogaut_r2.jpg"/>
          <p:cNvPicPr>
            <a:picLocks noChangeAspect="1"/>
          </p:cNvPicPr>
          <p:nvPr/>
        </p:nvPicPr>
        <p:blipFill>
          <a:blip r:embed="rId4" cstate="print"/>
          <a:stretch>
            <a:fillRect/>
          </a:stretch>
        </p:blipFill>
        <p:spPr>
          <a:xfrm>
            <a:off x="395536" y="1772816"/>
            <a:ext cx="2880320" cy="465313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260648"/>
            <a:ext cx="8291264" cy="5835352"/>
          </a:xfrm>
        </p:spPr>
        <p:txBody>
          <a:bodyPr numCol="2">
            <a:normAutofit/>
          </a:bodyPr>
          <a:lstStyle/>
          <a:p>
            <a:pPr>
              <a:buNone/>
            </a:pPr>
            <a:r>
              <a:rPr lang="ru-RU" sz="1800" b="1" dirty="0" smtClean="0">
                <a:solidFill>
                  <a:schemeClr val="tx1">
                    <a:lumMod val="25000"/>
                  </a:schemeClr>
                </a:solidFill>
              </a:rPr>
              <a:t> 	                    </a:t>
            </a:r>
            <a:r>
              <a:rPr lang="ru-RU" sz="1800" b="1" dirty="0" err="1" smtClean="0">
                <a:solidFill>
                  <a:schemeClr val="tx1">
                    <a:lumMod val="25000"/>
                  </a:schemeClr>
                </a:solidFill>
              </a:rPr>
              <a:t>Җырларым</a:t>
            </a:r>
            <a:endParaRPr lang="ru-RU" sz="1800" b="1" dirty="0" smtClean="0">
              <a:solidFill>
                <a:schemeClr val="tx1">
                  <a:lumMod val="25000"/>
                </a:schemeClr>
              </a:solidFill>
            </a:endParaRPr>
          </a:p>
          <a:p>
            <a:pPr>
              <a:buNone/>
            </a:pPr>
            <a:r>
              <a:rPr lang="ru-RU" sz="1800" dirty="0" smtClean="0">
                <a:solidFill>
                  <a:schemeClr val="tx1">
                    <a:lumMod val="25000"/>
                  </a:schemeClr>
                </a:solidFill>
              </a:rPr>
              <a:t>	</a:t>
            </a:r>
            <a:r>
              <a:rPr lang="ru-RU" sz="1800" dirty="0" err="1" smtClean="0">
                <a:solidFill>
                  <a:schemeClr val="tx1">
                    <a:lumMod val="25000"/>
                  </a:schemeClr>
                </a:solidFill>
              </a:rPr>
              <a:t>Җырларым, сез</a:t>
            </a:r>
            <a:r>
              <a:rPr lang="ru-RU" sz="1800" dirty="0" smtClean="0">
                <a:solidFill>
                  <a:schemeClr val="tx1">
                    <a:lumMod val="25000"/>
                  </a:schemeClr>
                </a:solidFill>
              </a:rPr>
              <a:t> </a:t>
            </a:r>
            <a:r>
              <a:rPr lang="ru-RU" sz="1800" dirty="0" err="1" smtClean="0">
                <a:solidFill>
                  <a:schemeClr val="tx1">
                    <a:lumMod val="25000"/>
                  </a:schemeClr>
                </a:solidFill>
              </a:rPr>
              <a:t>шытып</a:t>
            </a:r>
            <a:r>
              <a:rPr lang="ru-RU" sz="1800" dirty="0" smtClean="0">
                <a:solidFill>
                  <a:schemeClr val="tx1">
                    <a:lumMod val="25000"/>
                  </a:schemeClr>
                </a:solidFill>
              </a:rPr>
              <a:t> </a:t>
            </a:r>
            <a:r>
              <a:rPr lang="ru-RU" sz="1800" dirty="0" err="1" smtClean="0">
                <a:solidFill>
                  <a:schemeClr val="tx1">
                    <a:lumMod val="25000"/>
                  </a:schemeClr>
                </a:solidFill>
              </a:rPr>
              <a:t>йөрәгемдә </a:t>
            </a:r>
            <a:br>
              <a:rPr lang="ru-RU" sz="1800" dirty="0" err="1" smtClean="0">
                <a:solidFill>
                  <a:schemeClr val="tx1">
                    <a:lumMod val="25000"/>
                  </a:schemeClr>
                </a:solidFill>
              </a:rPr>
            </a:br>
            <a:r>
              <a:rPr lang="ru-RU" sz="1800" dirty="0" smtClean="0">
                <a:solidFill>
                  <a:schemeClr val="tx1">
                    <a:lumMod val="25000"/>
                  </a:schemeClr>
                </a:solidFill>
              </a:rPr>
              <a:t>Ил </a:t>
            </a:r>
            <a:r>
              <a:rPr lang="ru-RU" sz="1800" dirty="0" err="1" smtClean="0">
                <a:solidFill>
                  <a:schemeClr val="tx1">
                    <a:lumMod val="25000"/>
                  </a:schemeClr>
                </a:solidFill>
              </a:rPr>
              <a:t>кырында</a:t>
            </a:r>
            <a:r>
              <a:rPr lang="ru-RU" sz="1800" dirty="0" smtClean="0">
                <a:solidFill>
                  <a:schemeClr val="tx1">
                    <a:lumMod val="25000"/>
                  </a:schemeClr>
                </a:solidFill>
              </a:rPr>
              <a:t> </a:t>
            </a:r>
            <a:r>
              <a:rPr lang="ru-RU" sz="1800" dirty="0" err="1" smtClean="0">
                <a:solidFill>
                  <a:schemeClr val="tx1">
                    <a:lumMod val="25000"/>
                  </a:schemeClr>
                </a:solidFill>
              </a:rPr>
              <a:t>чәчәк атыгыз</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Күпме булса</a:t>
            </a:r>
            <a:r>
              <a:rPr lang="ru-RU" sz="1800" dirty="0" smtClean="0">
                <a:solidFill>
                  <a:schemeClr val="tx1">
                    <a:lumMod val="25000"/>
                  </a:schemeClr>
                </a:solidFill>
              </a:rPr>
              <a:t> </a:t>
            </a:r>
            <a:r>
              <a:rPr lang="ru-RU" sz="1800" dirty="0" err="1" smtClean="0">
                <a:solidFill>
                  <a:schemeClr val="tx1">
                    <a:lumMod val="25000"/>
                  </a:schemeClr>
                </a:solidFill>
              </a:rPr>
              <a:t>сездә көч һәм ялкын</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Шулкадәрле җирдә хаккыгыз</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dirty="0" err="1" smtClean="0">
                <a:solidFill>
                  <a:schemeClr val="tx1">
                    <a:lumMod val="25000"/>
                  </a:schemeClr>
                </a:solidFill>
              </a:rPr>
              <a:t>Сездә </a:t>
            </a:r>
            <a:r>
              <a:rPr lang="ru-RU" sz="1800" dirty="0" smtClean="0">
                <a:solidFill>
                  <a:schemeClr val="tx1">
                    <a:lumMod val="25000"/>
                  </a:schemeClr>
                </a:solidFill>
              </a:rPr>
              <a:t>минем </a:t>
            </a:r>
            <a:r>
              <a:rPr lang="ru-RU" sz="1800" dirty="0" err="1" smtClean="0">
                <a:solidFill>
                  <a:schemeClr val="tx1">
                    <a:lumMod val="25000"/>
                  </a:schemeClr>
                </a:solidFill>
              </a:rPr>
              <a:t>бөтен тойгыларым</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Сездә минем</a:t>
            </a:r>
            <a:r>
              <a:rPr lang="ru-RU" sz="1800" dirty="0" smtClean="0">
                <a:solidFill>
                  <a:schemeClr val="tx1">
                    <a:lumMod val="25000"/>
                  </a:schemeClr>
                </a:solidFill>
              </a:rPr>
              <a:t> </a:t>
            </a:r>
            <a:r>
              <a:rPr lang="ru-RU" sz="1800" dirty="0" err="1" smtClean="0">
                <a:solidFill>
                  <a:schemeClr val="tx1">
                    <a:lumMod val="25000"/>
                  </a:schemeClr>
                </a:solidFill>
              </a:rPr>
              <a:t>керсез</a:t>
            </a:r>
            <a:r>
              <a:rPr lang="ru-RU" sz="1800" dirty="0" smtClean="0">
                <a:solidFill>
                  <a:schemeClr val="tx1">
                    <a:lumMod val="25000"/>
                  </a:schemeClr>
                </a:solidFill>
              </a:rPr>
              <a:t> </a:t>
            </a:r>
            <a:r>
              <a:rPr lang="ru-RU" sz="1800" dirty="0" err="1" smtClean="0">
                <a:solidFill>
                  <a:schemeClr val="tx1">
                    <a:lumMod val="25000"/>
                  </a:schemeClr>
                </a:solidFill>
              </a:rPr>
              <a:t>яшьләрем</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Сез</a:t>
            </a:r>
            <a:r>
              <a:rPr lang="ru-RU" sz="1800" dirty="0" smtClean="0">
                <a:solidFill>
                  <a:schemeClr val="tx1">
                    <a:lumMod val="25000"/>
                  </a:schemeClr>
                </a:solidFill>
              </a:rPr>
              <a:t> </a:t>
            </a:r>
            <a:r>
              <a:rPr lang="ru-RU" sz="1800" dirty="0" err="1" smtClean="0">
                <a:solidFill>
                  <a:schemeClr val="tx1">
                    <a:lumMod val="25000"/>
                  </a:schemeClr>
                </a:solidFill>
              </a:rPr>
              <a:t>үлсәгез, </a:t>
            </a:r>
            <a:r>
              <a:rPr lang="ru-RU" sz="1800" dirty="0" smtClean="0">
                <a:solidFill>
                  <a:schemeClr val="tx1">
                    <a:lumMod val="25000"/>
                  </a:schemeClr>
                </a:solidFill>
              </a:rPr>
              <a:t>мин </a:t>
            </a:r>
            <a:r>
              <a:rPr lang="ru-RU" sz="1800" dirty="0" err="1" smtClean="0">
                <a:solidFill>
                  <a:schemeClr val="tx1">
                    <a:lumMod val="25000"/>
                  </a:schemeClr>
                </a:solidFill>
              </a:rPr>
              <a:t>дә онытылырмын</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Яшәсәгез</a:t>
            </a:r>
            <a:r>
              <a:rPr lang="ru-RU" sz="1800" dirty="0" smtClean="0">
                <a:solidFill>
                  <a:schemeClr val="tx1">
                    <a:lumMod val="25000"/>
                  </a:schemeClr>
                </a:solidFill>
              </a:rPr>
              <a:t>, </a:t>
            </a:r>
            <a:r>
              <a:rPr lang="ru-RU" sz="1800" dirty="0" err="1" smtClean="0">
                <a:solidFill>
                  <a:schemeClr val="tx1">
                    <a:lumMod val="25000"/>
                  </a:schemeClr>
                </a:solidFill>
              </a:rPr>
              <a:t>мин</a:t>
            </a:r>
            <a:r>
              <a:rPr lang="ru-RU" sz="1800" dirty="0" smtClean="0">
                <a:solidFill>
                  <a:schemeClr val="tx1">
                    <a:lumMod val="25000"/>
                  </a:schemeClr>
                </a:solidFill>
              </a:rPr>
              <a:t> </a:t>
            </a:r>
            <a:r>
              <a:rPr lang="ru-RU" sz="1800" dirty="0" err="1" smtClean="0">
                <a:solidFill>
                  <a:schemeClr val="tx1">
                    <a:lumMod val="25000"/>
                  </a:schemeClr>
                </a:solidFill>
              </a:rPr>
              <a:t>дә яшәрмен</a:t>
            </a:r>
            <a:r>
              <a:rPr lang="ru-RU" sz="1800" dirty="0" smtClean="0">
                <a:solidFill>
                  <a:schemeClr val="tx1">
                    <a:lumMod val="25000"/>
                  </a:schemeClr>
                </a:solidFill>
              </a:rPr>
              <a:t>.</a:t>
            </a:r>
          </a:p>
          <a:p>
            <a:pPr>
              <a:buNone/>
            </a:pPr>
            <a:r>
              <a:rPr lang="ru-RU" sz="1800" dirty="0" smtClean="0">
                <a:solidFill>
                  <a:schemeClr val="tx1">
                    <a:lumMod val="25000"/>
                  </a:schemeClr>
                </a:solidFill>
              </a:rPr>
              <a:t>	Мин </a:t>
            </a:r>
            <a:r>
              <a:rPr lang="ru-RU" sz="1800" dirty="0" err="1" smtClean="0">
                <a:solidFill>
                  <a:schemeClr val="tx1">
                    <a:lumMod val="25000"/>
                  </a:schemeClr>
                </a:solidFill>
              </a:rPr>
              <a:t>кабыздым</a:t>
            </a:r>
            <a:r>
              <a:rPr lang="ru-RU" sz="1800" dirty="0" smtClean="0">
                <a:solidFill>
                  <a:schemeClr val="tx1">
                    <a:lumMod val="25000"/>
                  </a:schemeClr>
                </a:solidFill>
              </a:rPr>
              <a:t> </a:t>
            </a:r>
            <a:r>
              <a:rPr lang="ru-RU" sz="1800" dirty="0" err="1" smtClean="0">
                <a:solidFill>
                  <a:schemeClr val="tx1">
                    <a:lumMod val="25000"/>
                  </a:schemeClr>
                </a:solidFill>
              </a:rPr>
              <a:t>җырда ялкын</a:t>
            </a:r>
            <a:r>
              <a:rPr lang="ru-RU" sz="1800" dirty="0" smtClean="0">
                <a:solidFill>
                  <a:schemeClr val="tx1">
                    <a:lumMod val="25000"/>
                  </a:schemeClr>
                </a:solidFill>
              </a:rPr>
              <a:t> </a:t>
            </a:r>
            <a:r>
              <a:rPr lang="ru-RU" sz="1800" dirty="0" err="1" smtClean="0">
                <a:solidFill>
                  <a:schemeClr val="tx1">
                    <a:lumMod val="25000"/>
                  </a:schemeClr>
                </a:solidFill>
              </a:rPr>
              <a:t>итеп</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Йөрәгем һәм хаклык</a:t>
            </a:r>
            <a:r>
              <a:rPr lang="ru-RU" sz="1800" dirty="0" smtClean="0">
                <a:solidFill>
                  <a:schemeClr val="tx1">
                    <a:lumMod val="25000"/>
                  </a:schemeClr>
                </a:solidFill>
              </a:rPr>
              <a:t> </a:t>
            </a:r>
            <a:r>
              <a:rPr lang="ru-RU" sz="1800" dirty="0" err="1" smtClean="0">
                <a:solidFill>
                  <a:schemeClr val="tx1">
                    <a:lumMod val="25000"/>
                  </a:schemeClr>
                </a:solidFill>
              </a:rPr>
              <a:t>кушканны</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Җырым белән дусны</a:t>
            </a:r>
            <a:r>
              <a:rPr lang="ru-RU" sz="1800" dirty="0" smtClean="0">
                <a:solidFill>
                  <a:schemeClr val="tx1">
                    <a:lumMod val="25000"/>
                  </a:schemeClr>
                </a:solidFill>
              </a:rPr>
              <a:t> </a:t>
            </a:r>
            <a:r>
              <a:rPr lang="ru-RU" sz="1800" dirty="0" err="1" smtClean="0">
                <a:solidFill>
                  <a:schemeClr val="tx1">
                    <a:lumMod val="25000"/>
                  </a:schemeClr>
                </a:solidFill>
              </a:rPr>
              <a:t>иркәләдем, </a:t>
            </a:r>
            <a:br>
              <a:rPr lang="ru-RU" sz="1800" dirty="0" err="1" smtClean="0">
                <a:solidFill>
                  <a:schemeClr val="tx1">
                    <a:lumMod val="25000"/>
                  </a:schemeClr>
                </a:solidFill>
              </a:rPr>
            </a:br>
            <a:r>
              <a:rPr lang="ru-RU" sz="1800" dirty="0" err="1" smtClean="0">
                <a:solidFill>
                  <a:schemeClr val="tx1">
                    <a:lumMod val="25000"/>
                  </a:schemeClr>
                </a:solidFill>
              </a:rPr>
              <a:t>Җырым белән җиңдем дошманны</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dirty="0" err="1" smtClean="0">
                <a:solidFill>
                  <a:schemeClr val="tx1">
                    <a:lumMod val="25000"/>
                  </a:schemeClr>
                </a:solidFill>
              </a:rPr>
              <a:t>Алдый</a:t>
            </a:r>
            <a:r>
              <a:rPr lang="ru-RU" sz="1800" dirty="0" smtClean="0">
                <a:solidFill>
                  <a:schemeClr val="tx1">
                    <a:lumMod val="25000"/>
                  </a:schemeClr>
                </a:solidFill>
              </a:rPr>
              <a:t> </a:t>
            </a:r>
            <a:r>
              <a:rPr lang="ru-RU" sz="1800" dirty="0" err="1" smtClean="0">
                <a:solidFill>
                  <a:schemeClr val="tx1">
                    <a:lumMod val="25000"/>
                  </a:schemeClr>
                </a:solidFill>
              </a:rPr>
              <a:t>алмас</a:t>
            </a:r>
            <a:r>
              <a:rPr lang="ru-RU" sz="1800" dirty="0" smtClean="0">
                <a:solidFill>
                  <a:schemeClr val="tx1">
                    <a:lumMod val="25000"/>
                  </a:schemeClr>
                </a:solidFill>
              </a:rPr>
              <a:t> мине </a:t>
            </a:r>
            <a:r>
              <a:rPr lang="ru-RU" sz="1800" dirty="0" err="1" smtClean="0">
                <a:solidFill>
                  <a:schemeClr val="tx1">
                    <a:lumMod val="25000"/>
                  </a:schemeClr>
                </a:solidFill>
              </a:rPr>
              <a:t>түбән ләззәт</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Вак</a:t>
            </a:r>
            <a:r>
              <a:rPr lang="ru-RU" sz="1800" dirty="0" smtClean="0">
                <a:solidFill>
                  <a:schemeClr val="tx1">
                    <a:lumMod val="25000"/>
                  </a:schemeClr>
                </a:solidFill>
              </a:rPr>
              <a:t> </a:t>
            </a:r>
            <a:r>
              <a:rPr lang="ru-RU" sz="1800" dirty="0" err="1" smtClean="0">
                <a:solidFill>
                  <a:schemeClr val="tx1">
                    <a:lumMod val="25000"/>
                  </a:schemeClr>
                </a:solidFill>
              </a:rPr>
              <a:t>тормышның чуар</a:t>
            </a:r>
            <a:r>
              <a:rPr lang="ru-RU" sz="1800" dirty="0" smtClean="0">
                <a:solidFill>
                  <a:schemeClr val="tx1">
                    <a:lumMod val="25000"/>
                  </a:schemeClr>
                </a:solidFill>
              </a:rPr>
              <a:t> </a:t>
            </a:r>
            <a:r>
              <a:rPr lang="ru-RU" sz="1800" dirty="0" err="1" smtClean="0">
                <a:solidFill>
                  <a:schemeClr val="tx1">
                    <a:lumMod val="25000"/>
                  </a:schemeClr>
                </a:solidFill>
              </a:rPr>
              <a:t>пәрдәсе</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Шигыремдәге чынлык</a:t>
            </a:r>
            <a:r>
              <a:rPr lang="ru-RU" sz="1800" dirty="0" smtClean="0">
                <a:solidFill>
                  <a:schemeClr val="tx1">
                    <a:lumMod val="25000"/>
                  </a:schemeClr>
                </a:solidFill>
              </a:rPr>
              <a:t>, </a:t>
            </a:r>
            <a:r>
              <a:rPr lang="ru-RU" sz="1800" dirty="0" err="1" smtClean="0">
                <a:solidFill>
                  <a:schemeClr val="tx1">
                    <a:lumMod val="25000"/>
                  </a:schemeClr>
                </a:solidFill>
              </a:rPr>
              <a:t>ут</a:t>
            </a:r>
            <a:r>
              <a:rPr lang="ru-RU" sz="1800" dirty="0" smtClean="0">
                <a:solidFill>
                  <a:schemeClr val="tx1">
                    <a:lumMod val="25000"/>
                  </a:schemeClr>
                </a:solidFill>
              </a:rPr>
              <a:t> </a:t>
            </a:r>
            <a:r>
              <a:rPr lang="ru-RU" sz="1800" dirty="0" err="1" smtClean="0">
                <a:solidFill>
                  <a:schemeClr val="tx1">
                    <a:lumMod val="25000"/>
                  </a:schemeClr>
                </a:solidFill>
              </a:rPr>
              <a:t>һәм сөю-</a:t>
            </a:r>
            <a:r>
              <a:rPr lang="ru-RU" sz="1800" dirty="0" smtClean="0">
                <a:solidFill>
                  <a:schemeClr val="tx1">
                    <a:lumMod val="25000"/>
                  </a:schemeClr>
                </a:solidFill>
              </a:rPr>
              <a:t/>
            </a:r>
            <a:br>
              <a:rPr lang="ru-RU" sz="1800" dirty="0" smtClean="0">
                <a:solidFill>
                  <a:schemeClr val="tx1">
                    <a:lumMod val="25000"/>
                  </a:schemeClr>
                </a:solidFill>
              </a:rPr>
            </a:br>
            <a:r>
              <a:rPr lang="ru-RU" sz="1800" dirty="0" err="1" smtClean="0">
                <a:solidFill>
                  <a:schemeClr val="tx1">
                    <a:lumMod val="25000"/>
                  </a:schemeClr>
                </a:solidFill>
              </a:rPr>
              <a:t>Яшәвемнең бөтен мәгънәсе</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dirty="0" err="1" smtClean="0">
                <a:solidFill>
                  <a:schemeClr val="tx1">
                    <a:lumMod val="25000"/>
                  </a:schemeClr>
                </a:solidFill>
              </a:rPr>
              <a:t>Үлгәндә дә йөрәк </a:t>
            </a:r>
            <a:r>
              <a:rPr lang="ru-RU" sz="1800" dirty="0" smtClean="0">
                <a:solidFill>
                  <a:schemeClr val="tx1">
                    <a:lumMod val="25000"/>
                  </a:schemeClr>
                </a:solidFill>
              </a:rPr>
              <a:t>туры </a:t>
            </a:r>
            <a:r>
              <a:rPr lang="ru-RU" sz="1800" dirty="0" err="1" smtClean="0">
                <a:solidFill>
                  <a:schemeClr val="tx1">
                    <a:lumMod val="25000"/>
                  </a:schemeClr>
                </a:solidFill>
              </a:rPr>
              <a:t>калыр</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Шигыремдәге изге</a:t>
            </a:r>
            <a:r>
              <a:rPr lang="ru-RU" sz="1800" dirty="0" smtClean="0">
                <a:solidFill>
                  <a:schemeClr val="tx1">
                    <a:lumMod val="25000"/>
                  </a:schemeClr>
                </a:solidFill>
              </a:rPr>
              <a:t> </a:t>
            </a:r>
            <a:r>
              <a:rPr lang="ru-RU" sz="1800" dirty="0" err="1" smtClean="0">
                <a:solidFill>
                  <a:schemeClr val="tx1">
                    <a:lumMod val="25000"/>
                  </a:schemeClr>
                </a:solidFill>
              </a:rPr>
              <a:t>антына</a:t>
            </a:r>
            <a:r>
              <a:rPr lang="ru-RU" sz="1800" dirty="0" smtClean="0">
                <a:solidFill>
                  <a:schemeClr val="tx1">
                    <a:lumMod val="25000"/>
                  </a:schemeClr>
                </a:solidFill>
              </a:rPr>
              <a:t>.</a:t>
            </a:r>
            <a:br>
              <a:rPr lang="ru-RU" sz="1800" dirty="0" smtClean="0">
                <a:solidFill>
                  <a:schemeClr val="tx1">
                    <a:lumMod val="25000"/>
                  </a:schemeClr>
                </a:solidFill>
              </a:rPr>
            </a:br>
            <a:endParaRPr lang="ru-RU" sz="1800" dirty="0" smtClean="0">
              <a:solidFill>
                <a:schemeClr val="tx1">
                  <a:lumMod val="25000"/>
                </a:schemeClr>
              </a:solidFill>
            </a:endParaRPr>
          </a:p>
          <a:p>
            <a:pPr>
              <a:buNone/>
            </a:pPr>
            <a:r>
              <a:rPr lang="ru-RU" sz="1800" dirty="0" smtClean="0">
                <a:solidFill>
                  <a:schemeClr val="tx1">
                    <a:lumMod val="25000"/>
                  </a:schemeClr>
                </a:solidFill>
              </a:rPr>
              <a:t>      Бар </a:t>
            </a:r>
            <a:r>
              <a:rPr lang="ru-RU" sz="1800" dirty="0" err="1" smtClean="0">
                <a:solidFill>
                  <a:schemeClr val="tx1">
                    <a:lumMod val="25000"/>
                  </a:schemeClr>
                </a:solidFill>
              </a:rPr>
              <a:t>җырымны илгә багышладым</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Гомеремне</a:t>
            </a:r>
            <a:r>
              <a:rPr lang="ru-RU" sz="1800" dirty="0" smtClean="0">
                <a:solidFill>
                  <a:schemeClr val="tx1">
                    <a:lumMod val="25000"/>
                  </a:schemeClr>
                </a:solidFill>
              </a:rPr>
              <a:t> </a:t>
            </a:r>
            <a:r>
              <a:rPr lang="ru-RU" sz="1800" dirty="0" err="1" smtClean="0">
                <a:solidFill>
                  <a:schemeClr val="tx1">
                    <a:lumMod val="25000"/>
                  </a:schemeClr>
                </a:solidFill>
              </a:rPr>
              <a:t>дә бирәм халкыма</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dirty="0" err="1" smtClean="0">
                <a:solidFill>
                  <a:schemeClr val="tx1">
                    <a:lumMod val="25000"/>
                  </a:schemeClr>
                </a:solidFill>
              </a:rPr>
              <a:t>Җырлап үттем данлы</a:t>
            </a:r>
            <a:r>
              <a:rPr lang="ru-RU" sz="1800" dirty="0" smtClean="0">
                <a:solidFill>
                  <a:schemeClr val="tx1">
                    <a:lumMod val="25000"/>
                  </a:schemeClr>
                </a:solidFill>
              </a:rPr>
              <a:t> </a:t>
            </a:r>
            <a:r>
              <a:rPr lang="ru-RU" sz="1800" dirty="0" err="1" smtClean="0">
                <a:solidFill>
                  <a:schemeClr val="tx1">
                    <a:lumMod val="25000"/>
                  </a:schemeClr>
                </a:solidFill>
              </a:rPr>
              <a:t>көрәш кырын</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Җырлап килдем</a:t>
            </a:r>
            <a:r>
              <a:rPr lang="ru-RU" sz="1800" dirty="0" smtClean="0">
                <a:solidFill>
                  <a:schemeClr val="tx1">
                    <a:lumMod val="25000"/>
                  </a:schemeClr>
                </a:solidFill>
              </a:rPr>
              <a:t> </a:t>
            </a:r>
            <a:r>
              <a:rPr lang="ru-RU" sz="1800" dirty="0" err="1" smtClean="0">
                <a:solidFill>
                  <a:schemeClr val="tx1">
                    <a:lumMod val="25000"/>
                  </a:schemeClr>
                </a:solidFill>
              </a:rPr>
              <a:t>тормыш</a:t>
            </a:r>
            <a:r>
              <a:rPr lang="ru-RU" sz="1800" dirty="0" smtClean="0">
                <a:solidFill>
                  <a:schemeClr val="tx1">
                    <a:lumMod val="25000"/>
                  </a:schemeClr>
                </a:solidFill>
              </a:rPr>
              <a:t> </a:t>
            </a:r>
            <a:r>
              <a:rPr lang="ru-RU" sz="1800" dirty="0" err="1" smtClean="0">
                <a:solidFill>
                  <a:schemeClr val="tx1">
                    <a:lumMod val="25000"/>
                  </a:schemeClr>
                </a:solidFill>
              </a:rPr>
              <a:t>языма</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Соңгы җырым </a:t>
            </a:r>
            <a:r>
              <a:rPr lang="ru-RU" sz="1800" dirty="0" smtClean="0">
                <a:solidFill>
                  <a:schemeClr val="tx1">
                    <a:lumMod val="25000"/>
                  </a:schemeClr>
                </a:solidFill>
              </a:rPr>
              <a:t>палач </a:t>
            </a:r>
            <a:r>
              <a:rPr lang="ru-RU" sz="1800" dirty="0" err="1" smtClean="0">
                <a:solidFill>
                  <a:schemeClr val="tx1">
                    <a:lumMod val="25000"/>
                  </a:schemeClr>
                </a:solidFill>
              </a:rPr>
              <a:t>балтасына</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Башны</a:t>
            </a:r>
            <a:r>
              <a:rPr lang="ru-RU" sz="1800" dirty="0" smtClean="0">
                <a:solidFill>
                  <a:schemeClr val="tx1">
                    <a:lumMod val="25000"/>
                  </a:schemeClr>
                </a:solidFill>
              </a:rPr>
              <a:t> </a:t>
            </a:r>
            <a:r>
              <a:rPr lang="ru-RU" sz="1800" dirty="0" err="1" smtClean="0">
                <a:solidFill>
                  <a:schemeClr val="tx1">
                    <a:lumMod val="25000"/>
                  </a:schemeClr>
                </a:solidFill>
              </a:rPr>
              <a:t>тоткан</a:t>
            </a:r>
            <a:r>
              <a:rPr lang="ru-RU" sz="1800" dirty="0" smtClean="0">
                <a:solidFill>
                  <a:schemeClr val="tx1">
                    <a:lumMod val="25000"/>
                  </a:schemeClr>
                </a:solidFill>
              </a:rPr>
              <a:t> </a:t>
            </a:r>
            <a:r>
              <a:rPr lang="ru-RU" sz="1800" dirty="0" err="1" smtClean="0">
                <a:solidFill>
                  <a:schemeClr val="tx1">
                    <a:lumMod val="25000"/>
                  </a:schemeClr>
                </a:solidFill>
              </a:rPr>
              <a:t>килеш</a:t>
            </a:r>
            <a:r>
              <a:rPr lang="ru-RU" sz="1800" dirty="0" smtClean="0">
                <a:solidFill>
                  <a:schemeClr val="tx1">
                    <a:lumMod val="25000"/>
                  </a:schemeClr>
                </a:solidFill>
              </a:rPr>
              <a:t> </a:t>
            </a:r>
            <a:r>
              <a:rPr lang="ru-RU" sz="1800" dirty="0" err="1" smtClean="0">
                <a:solidFill>
                  <a:schemeClr val="tx1">
                    <a:lumMod val="25000"/>
                  </a:schemeClr>
                </a:solidFill>
              </a:rPr>
              <a:t>языла</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dirty="0" err="1" smtClean="0">
                <a:solidFill>
                  <a:schemeClr val="tx1">
                    <a:lumMod val="25000"/>
                  </a:schemeClr>
                </a:solidFill>
              </a:rPr>
              <a:t>Җыр өйрәтте </a:t>
            </a:r>
            <a:r>
              <a:rPr lang="ru-RU" sz="1800" dirty="0" smtClean="0">
                <a:solidFill>
                  <a:schemeClr val="tx1">
                    <a:lumMod val="25000"/>
                  </a:schemeClr>
                </a:solidFill>
              </a:rPr>
              <a:t>мине </a:t>
            </a:r>
            <a:r>
              <a:rPr lang="ru-RU" sz="1800" dirty="0" err="1" smtClean="0">
                <a:solidFill>
                  <a:schemeClr val="tx1">
                    <a:lumMod val="25000"/>
                  </a:schemeClr>
                </a:solidFill>
              </a:rPr>
              <a:t>хөр яшәргә</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Һәм үләргә кыю</a:t>
            </a:r>
            <a:r>
              <a:rPr lang="ru-RU" sz="1800" dirty="0" smtClean="0">
                <a:solidFill>
                  <a:schemeClr val="tx1">
                    <a:lumMod val="25000"/>
                  </a:schemeClr>
                </a:solidFill>
              </a:rPr>
              <a:t> </a:t>
            </a:r>
            <a:r>
              <a:rPr lang="ru-RU" sz="1800" dirty="0" err="1" smtClean="0">
                <a:solidFill>
                  <a:schemeClr val="tx1">
                    <a:lumMod val="25000"/>
                  </a:schemeClr>
                </a:solidFill>
              </a:rPr>
              <a:t>ир</a:t>
            </a:r>
            <a:r>
              <a:rPr lang="ru-RU" sz="1800" dirty="0" smtClean="0">
                <a:solidFill>
                  <a:schemeClr val="tx1">
                    <a:lumMod val="25000"/>
                  </a:schemeClr>
                </a:solidFill>
              </a:rPr>
              <a:t> </a:t>
            </a:r>
            <a:r>
              <a:rPr lang="ru-RU" sz="1800" dirty="0" err="1" smtClean="0">
                <a:solidFill>
                  <a:schemeClr val="tx1">
                    <a:lumMod val="25000"/>
                  </a:schemeClr>
                </a:solidFill>
              </a:rPr>
              <a:t>булып</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Гомрем</a:t>
            </a:r>
            <a:r>
              <a:rPr lang="ru-RU" sz="1800" dirty="0" smtClean="0">
                <a:solidFill>
                  <a:schemeClr val="tx1">
                    <a:lumMod val="25000"/>
                  </a:schemeClr>
                </a:solidFill>
              </a:rPr>
              <a:t> минем </a:t>
            </a:r>
            <a:r>
              <a:rPr lang="ru-RU" sz="1800" dirty="0" err="1" smtClean="0">
                <a:solidFill>
                  <a:schemeClr val="tx1">
                    <a:lumMod val="25000"/>
                  </a:schemeClr>
                </a:solidFill>
              </a:rPr>
              <a:t>моңлы бер</a:t>
            </a:r>
            <a:r>
              <a:rPr lang="ru-RU" sz="1800" dirty="0" smtClean="0">
                <a:solidFill>
                  <a:schemeClr val="tx1">
                    <a:lumMod val="25000"/>
                  </a:schemeClr>
                </a:solidFill>
              </a:rPr>
              <a:t> </a:t>
            </a:r>
            <a:r>
              <a:rPr lang="ru-RU" sz="1800" dirty="0" err="1" smtClean="0">
                <a:solidFill>
                  <a:schemeClr val="tx1">
                    <a:lumMod val="25000"/>
                  </a:schemeClr>
                </a:solidFill>
              </a:rPr>
              <a:t>җыр иде</a:t>
            </a:r>
            <a:r>
              <a:rPr lang="ru-RU" sz="1800" dirty="0" smtClean="0">
                <a:solidFill>
                  <a:schemeClr val="tx1">
                    <a:lumMod val="25000"/>
                  </a:schemeClr>
                </a:solidFill>
              </a:rPr>
              <a:t>, </a:t>
            </a:r>
            <a:br>
              <a:rPr lang="ru-RU" sz="1800" dirty="0" smtClean="0">
                <a:solidFill>
                  <a:schemeClr val="tx1">
                    <a:lumMod val="25000"/>
                  </a:schemeClr>
                </a:solidFill>
              </a:rPr>
            </a:br>
            <a:r>
              <a:rPr lang="ru-RU" sz="1800" dirty="0" err="1" smtClean="0">
                <a:solidFill>
                  <a:schemeClr val="tx1">
                    <a:lumMod val="25000"/>
                  </a:schemeClr>
                </a:solidFill>
              </a:rPr>
              <a:t>Үлемем дә яңрар җыр булып</a:t>
            </a:r>
            <a:r>
              <a:rPr lang="ru-RU" sz="1800" dirty="0" smtClean="0">
                <a:solidFill>
                  <a:schemeClr val="tx1">
                    <a:lumMod val="25000"/>
                  </a:schemeClr>
                </a:solidFill>
              </a:rPr>
              <a:t>.</a:t>
            </a:r>
          </a:p>
          <a:p>
            <a:pPr>
              <a:buNone/>
            </a:pPr>
            <a:r>
              <a:rPr lang="ru-RU" sz="1800" dirty="0" smtClean="0">
                <a:solidFill>
                  <a:schemeClr val="tx1">
                    <a:lumMod val="25000"/>
                  </a:schemeClr>
                </a:solidFill>
              </a:rPr>
              <a:t>	</a:t>
            </a:r>
            <a:r>
              <a:rPr lang="ru-RU" sz="1800" i="1" dirty="0" err="1" smtClean="0">
                <a:solidFill>
                  <a:schemeClr val="tx1">
                    <a:lumMod val="25000"/>
                  </a:schemeClr>
                </a:solidFill>
              </a:rPr>
              <a:t>Муса</a:t>
            </a:r>
            <a:r>
              <a:rPr lang="ru-RU" sz="1800" i="1" dirty="0" smtClean="0">
                <a:solidFill>
                  <a:schemeClr val="tx1">
                    <a:lumMod val="25000"/>
                  </a:schemeClr>
                </a:solidFill>
              </a:rPr>
              <a:t> </a:t>
            </a:r>
            <a:r>
              <a:rPr lang="ru-RU" sz="1800" i="1" dirty="0" err="1" smtClean="0">
                <a:solidFill>
                  <a:schemeClr val="tx1">
                    <a:lumMod val="25000"/>
                  </a:schemeClr>
                </a:solidFill>
              </a:rPr>
              <a:t>Җәлил.</a:t>
            </a:r>
            <a:r>
              <a:rPr lang="ru-RU" sz="1800" i="1" dirty="0" smtClean="0">
                <a:solidFill>
                  <a:schemeClr val="tx1">
                    <a:lumMod val="25000"/>
                  </a:schemeClr>
                </a:solidFill>
              </a:rPr>
              <a:t> 1943, 26 ноябрь</a:t>
            </a:r>
          </a:p>
          <a:p>
            <a:pPr>
              <a:buNone/>
            </a:pPr>
            <a:r>
              <a:rPr lang="tt-RU" sz="1800" dirty="0" smtClean="0"/>
              <a:t> </a:t>
            </a:r>
            <a:endParaRPr lang="ru-RU" sz="1800" dirty="0"/>
          </a:p>
        </p:txBody>
      </p:sp>
      <p:pic>
        <p:nvPicPr>
          <p:cNvPr id="4" name="Рисунок 3" descr="8C722761-65B1-4DB2-9C98-93B57758EC31_mw800_s.jpg"/>
          <p:cNvPicPr>
            <a:picLocks noChangeAspect="1"/>
          </p:cNvPicPr>
          <p:nvPr/>
        </p:nvPicPr>
        <p:blipFill>
          <a:blip r:embed="rId2" cstate="print"/>
          <a:stretch>
            <a:fillRect/>
          </a:stretch>
        </p:blipFill>
        <p:spPr>
          <a:xfrm>
            <a:off x="4716016" y="4221088"/>
            <a:ext cx="3816424" cy="232009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Рисунок1.png"/>
          <p:cNvPicPr>
            <a:picLocks noGrp="1" noChangeAspect="1"/>
          </p:cNvPicPr>
          <p:nvPr>
            <p:ph idx="1"/>
          </p:nvPr>
        </p:nvPicPr>
        <p:blipFill>
          <a:blip r:embed="rId2" cstate="print"/>
          <a:stretch>
            <a:fillRect/>
          </a:stretch>
        </p:blipFill>
        <p:spPr>
          <a:xfrm>
            <a:off x="539552" y="476672"/>
            <a:ext cx="2015751" cy="2664296"/>
          </a:xfrm>
          <a:prstGeom prst="rect">
            <a:avLst/>
          </a:prstGeom>
          <a:ln>
            <a:noFill/>
          </a:ln>
          <a:effectLst>
            <a:softEdge rad="112500"/>
          </a:effectLst>
        </p:spPr>
      </p:pic>
      <p:sp>
        <p:nvSpPr>
          <p:cNvPr id="3" name="Заголовок 2"/>
          <p:cNvSpPr>
            <a:spLocks noGrp="1"/>
          </p:cNvSpPr>
          <p:nvPr>
            <p:ph type="title"/>
          </p:nvPr>
        </p:nvSpPr>
        <p:spPr>
          <a:xfrm>
            <a:off x="2771800" y="908720"/>
            <a:ext cx="5915000" cy="1116360"/>
          </a:xfrm>
        </p:spPr>
        <p:txBody>
          <a:bodyPr>
            <a:normAutofit/>
          </a:bodyPr>
          <a:lstStyle/>
          <a:p>
            <a:r>
              <a:rPr lang="tt-RU" sz="3600" dirty="0" smtClean="0">
                <a:solidFill>
                  <a:srgbClr val="C00000"/>
                </a:solidFill>
              </a:rPr>
              <a:t>Фатих Кәрим (1909 – 1945)</a:t>
            </a:r>
            <a:endParaRPr lang="ru-RU" sz="3600" dirty="0">
              <a:solidFill>
                <a:srgbClr val="C00000"/>
              </a:solidFill>
            </a:endParaRPr>
          </a:p>
        </p:txBody>
      </p:sp>
      <p:sp>
        <p:nvSpPr>
          <p:cNvPr id="6" name="TextBox 5"/>
          <p:cNvSpPr txBox="1"/>
          <p:nvPr/>
        </p:nvSpPr>
        <p:spPr>
          <a:xfrm>
            <a:off x="1259632" y="3284984"/>
            <a:ext cx="7056784" cy="2923877"/>
          </a:xfrm>
          <a:prstGeom prst="rect">
            <a:avLst/>
          </a:prstGeom>
          <a:noFill/>
        </p:spPr>
        <p:txBody>
          <a:bodyPr wrap="square" rtlCol="0">
            <a:spAutoFit/>
          </a:bodyPr>
          <a:lstStyle/>
          <a:p>
            <a:r>
              <a:rPr lang="ru-RU" sz="3200" i="1" dirty="0" err="1" smtClean="0">
                <a:solidFill>
                  <a:srgbClr val="002060"/>
                </a:solidFill>
              </a:rPr>
              <a:t>Үләм икән, үкенечле түгел</a:t>
            </a:r>
            <a:r>
              <a:rPr lang="ru-RU" sz="3200" i="1" dirty="0" smtClean="0">
                <a:solidFill>
                  <a:srgbClr val="002060"/>
                </a:solidFill>
              </a:rPr>
              <a:t/>
            </a:r>
            <a:br>
              <a:rPr lang="ru-RU" sz="3200" i="1" dirty="0" smtClean="0">
                <a:solidFill>
                  <a:srgbClr val="002060"/>
                </a:solidFill>
              </a:rPr>
            </a:br>
            <a:r>
              <a:rPr lang="ru-RU" sz="3200" i="1" dirty="0" err="1" smtClean="0">
                <a:solidFill>
                  <a:srgbClr val="002060"/>
                </a:solidFill>
              </a:rPr>
              <a:t>Бу</a:t>
            </a:r>
            <a:r>
              <a:rPr lang="ru-RU" sz="3200" i="1" dirty="0" smtClean="0">
                <a:solidFill>
                  <a:srgbClr val="002060"/>
                </a:solidFill>
              </a:rPr>
              <a:t> </a:t>
            </a:r>
            <a:r>
              <a:rPr lang="ru-RU" sz="3200" i="1" dirty="0" err="1" smtClean="0">
                <a:solidFill>
                  <a:srgbClr val="002060"/>
                </a:solidFill>
              </a:rPr>
              <a:t>үлемнең миңа килүе,</a:t>
            </a:r>
            <a:r>
              <a:rPr lang="ru-RU" sz="3200" i="1" dirty="0" smtClean="0">
                <a:solidFill>
                  <a:srgbClr val="002060"/>
                </a:solidFill>
              </a:rPr>
              <a:t/>
            </a:r>
            <a:br>
              <a:rPr lang="ru-RU" sz="3200" i="1" dirty="0" smtClean="0">
                <a:solidFill>
                  <a:srgbClr val="002060"/>
                </a:solidFill>
              </a:rPr>
            </a:br>
            <a:r>
              <a:rPr lang="ru-RU" sz="3200" i="1" dirty="0" err="1" smtClean="0">
                <a:solidFill>
                  <a:srgbClr val="002060"/>
                </a:solidFill>
              </a:rPr>
              <a:t>Бөек җыр ул</a:t>
            </a:r>
            <a:r>
              <a:rPr lang="ru-RU" sz="3200" i="1" dirty="0" smtClean="0">
                <a:solidFill>
                  <a:srgbClr val="002060"/>
                </a:solidFill>
              </a:rPr>
              <a:t> — </a:t>
            </a:r>
            <a:r>
              <a:rPr lang="ru-RU" sz="3200" i="1" dirty="0" err="1" smtClean="0">
                <a:solidFill>
                  <a:srgbClr val="002060"/>
                </a:solidFill>
              </a:rPr>
              <a:t>Бөек Ватан</a:t>
            </a:r>
            <a:r>
              <a:rPr lang="ru-RU" sz="3200" i="1" dirty="0" smtClean="0">
                <a:solidFill>
                  <a:srgbClr val="002060"/>
                </a:solidFill>
              </a:rPr>
              <a:t> </a:t>
            </a:r>
            <a:r>
              <a:rPr lang="ru-RU" sz="3200" i="1" dirty="0" err="1" smtClean="0">
                <a:solidFill>
                  <a:srgbClr val="002060"/>
                </a:solidFill>
              </a:rPr>
              <a:t>өчен</a:t>
            </a:r>
            <a:r>
              <a:rPr lang="ru-RU" sz="3200" i="1" dirty="0" smtClean="0">
                <a:solidFill>
                  <a:srgbClr val="002060"/>
                </a:solidFill>
              </a:rPr>
              <a:t/>
            </a:r>
            <a:br>
              <a:rPr lang="ru-RU" sz="3200" i="1" dirty="0" smtClean="0">
                <a:solidFill>
                  <a:srgbClr val="002060"/>
                </a:solidFill>
              </a:rPr>
            </a:br>
            <a:r>
              <a:rPr lang="ru-RU" sz="3200" i="1" dirty="0" err="1" smtClean="0">
                <a:solidFill>
                  <a:srgbClr val="002060"/>
                </a:solidFill>
              </a:rPr>
              <a:t>Сугыш</a:t>
            </a:r>
            <a:r>
              <a:rPr lang="ru-RU" sz="3200" i="1" dirty="0" smtClean="0">
                <a:solidFill>
                  <a:srgbClr val="002060"/>
                </a:solidFill>
              </a:rPr>
              <a:t> </a:t>
            </a:r>
            <a:r>
              <a:rPr lang="ru-RU" sz="3200" i="1" dirty="0" err="1" smtClean="0">
                <a:solidFill>
                  <a:srgbClr val="002060"/>
                </a:solidFill>
              </a:rPr>
              <a:t>кырларында</a:t>
            </a:r>
            <a:r>
              <a:rPr lang="ru-RU" sz="3200" i="1" dirty="0" smtClean="0">
                <a:solidFill>
                  <a:srgbClr val="002060"/>
                </a:solidFill>
              </a:rPr>
              <a:t> </a:t>
            </a:r>
            <a:r>
              <a:rPr lang="ru-RU" sz="3200" i="1" dirty="0" err="1" smtClean="0">
                <a:solidFill>
                  <a:srgbClr val="002060"/>
                </a:solidFill>
              </a:rPr>
              <a:t>үлүе.</a:t>
            </a:r>
            <a:endParaRPr lang="ru-RU" sz="3200" i="1" dirty="0" smtClean="0">
              <a:solidFill>
                <a:srgbClr val="002060"/>
              </a:solidFill>
            </a:endParaRPr>
          </a:p>
          <a:p>
            <a:r>
              <a:rPr lang="ru-RU" sz="2800" i="1" dirty="0" smtClean="0">
                <a:solidFill>
                  <a:srgbClr val="002060"/>
                </a:solidFill>
              </a:rPr>
              <a:t>                              «</a:t>
            </a:r>
            <a:r>
              <a:rPr lang="ru-RU" sz="2800" dirty="0" err="1" smtClean="0">
                <a:solidFill>
                  <a:srgbClr val="002060"/>
                </a:solidFill>
              </a:rPr>
              <a:t>Ватаным</a:t>
            </a:r>
            <a:r>
              <a:rPr lang="ru-RU" sz="2800" dirty="0" smtClean="0">
                <a:solidFill>
                  <a:srgbClr val="002060"/>
                </a:solidFill>
              </a:rPr>
              <a:t> </a:t>
            </a:r>
            <a:r>
              <a:rPr lang="ru-RU" sz="2800" dirty="0" err="1" smtClean="0">
                <a:solidFill>
                  <a:srgbClr val="002060"/>
                </a:solidFill>
              </a:rPr>
              <a:t>өчен»</a:t>
            </a:r>
            <a:endParaRPr lang="ru-RU" sz="2800" dirty="0" smtClean="0">
              <a:solidFill>
                <a:srgbClr val="002060"/>
              </a:solidFill>
            </a:endParaRPr>
          </a:p>
          <a:p>
            <a:endParaRPr lang="ru-RU" sz="2800" i="1" dirty="0">
              <a:solidFill>
                <a:srgbClr val="00206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orig.jpg"/>
          <p:cNvPicPr>
            <a:picLocks noGrp="1" noChangeAspect="1"/>
          </p:cNvPicPr>
          <p:nvPr>
            <p:ph idx="1"/>
          </p:nvPr>
        </p:nvPicPr>
        <p:blipFill>
          <a:blip r:embed="rId2" cstate="print"/>
          <a:stretch>
            <a:fillRect/>
          </a:stretch>
        </p:blipFill>
        <p:spPr>
          <a:xfrm>
            <a:off x="395536" y="260648"/>
            <a:ext cx="8280920" cy="6264696"/>
          </a:xfrm>
        </p:spPr>
      </p:pic>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a:normAutofit fontScale="62500" lnSpcReduction="20000"/>
          </a:bodyPr>
          <a:lstStyle/>
          <a:p>
            <a:pPr algn="just">
              <a:lnSpc>
                <a:spcPct val="140000"/>
              </a:lnSpc>
              <a:buNone/>
            </a:pPr>
            <a:r>
              <a:rPr lang="ru-RU" sz="2800" dirty="0" smtClean="0">
                <a:solidFill>
                  <a:srgbClr val="C00000"/>
                </a:solidFill>
              </a:rPr>
              <a:t>		</a:t>
            </a:r>
            <a:r>
              <a:rPr lang="ru-RU" sz="2800" dirty="0" err="1" smtClean="0">
                <a:solidFill>
                  <a:srgbClr val="C00000"/>
                </a:solidFill>
              </a:rPr>
              <a:t>Ф.Кәримнең </a:t>
            </a:r>
            <a:r>
              <a:rPr lang="ru-RU" sz="2800" dirty="0" smtClean="0">
                <a:solidFill>
                  <a:srgbClr val="C00000"/>
                </a:solidFill>
              </a:rPr>
              <a:t>поэтик таланты </a:t>
            </a:r>
            <a:r>
              <a:rPr lang="ru-RU" sz="2800" dirty="0" err="1" smtClean="0">
                <a:solidFill>
                  <a:srgbClr val="C00000"/>
                </a:solidFill>
              </a:rPr>
              <a:t>аеруча</a:t>
            </a:r>
            <a:r>
              <a:rPr lang="ru-RU" sz="2800" dirty="0" smtClean="0">
                <a:solidFill>
                  <a:srgbClr val="C00000"/>
                </a:solidFill>
              </a:rPr>
              <a:t> </a:t>
            </a:r>
            <a:r>
              <a:rPr lang="ru-RU" sz="2800" dirty="0" err="1" smtClean="0">
                <a:solidFill>
                  <a:srgbClr val="C00000"/>
                </a:solidFill>
              </a:rPr>
              <a:t>Бөек Ватан</a:t>
            </a:r>
            <a:r>
              <a:rPr lang="ru-RU" sz="2800" dirty="0" smtClean="0">
                <a:solidFill>
                  <a:srgbClr val="C00000"/>
                </a:solidFill>
              </a:rPr>
              <a:t> </a:t>
            </a:r>
            <a:r>
              <a:rPr lang="ru-RU" sz="2800" dirty="0" err="1" smtClean="0">
                <a:solidFill>
                  <a:srgbClr val="C00000"/>
                </a:solidFill>
              </a:rPr>
              <a:t>сугышы</a:t>
            </a:r>
            <a:r>
              <a:rPr lang="ru-RU" sz="2800" dirty="0" smtClean="0">
                <a:solidFill>
                  <a:srgbClr val="C00000"/>
                </a:solidFill>
              </a:rPr>
              <a:t> </a:t>
            </a:r>
            <a:r>
              <a:rPr lang="ru-RU" sz="2800" dirty="0" err="1" smtClean="0">
                <a:solidFill>
                  <a:srgbClr val="C00000"/>
                </a:solidFill>
              </a:rPr>
              <a:t>чорында</a:t>
            </a:r>
            <a:r>
              <a:rPr lang="ru-RU" sz="2800" dirty="0" smtClean="0">
                <a:solidFill>
                  <a:srgbClr val="C00000"/>
                </a:solidFill>
              </a:rPr>
              <a:t> </a:t>
            </a:r>
            <a:r>
              <a:rPr lang="ru-RU" sz="2800" dirty="0" err="1" smtClean="0">
                <a:solidFill>
                  <a:srgbClr val="C00000"/>
                </a:solidFill>
              </a:rPr>
              <a:t>ачыла</a:t>
            </a:r>
            <a:r>
              <a:rPr lang="ru-RU" sz="2800" dirty="0" smtClean="0">
                <a:solidFill>
                  <a:srgbClr val="C00000"/>
                </a:solidFill>
              </a:rPr>
              <a:t>. </a:t>
            </a:r>
            <a:r>
              <a:rPr lang="ru-RU" sz="2800" dirty="0" err="1" smtClean="0">
                <a:solidFill>
                  <a:srgbClr val="C00000"/>
                </a:solidFill>
              </a:rPr>
              <a:t>Армиягә ул</a:t>
            </a:r>
            <a:r>
              <a:rPr lang="ru-RU" sz="2800" dirty="0" smtClean="0">
                <a:solidFill>
                  <a:srgbClr val="C00000"/>
                </a:solidFill>
              </a:rPr>
              <a:t> 1941 </a:t>
            </a:r>
            <a:r>
              <a:rPr lang="ru-RU" sz="2800" dirty="0" err="1" smtClean="0">
                <a:solidFill>
                  <a:srgbClr val="C00000"/>
                </a:solidFill>
              </a:rPr>
              <a:t>елның </a:t>
            </a:r>
            <a:r>
              <a:rPr lang="ru-RU" sz="2800" dirty="0" smtClean="0">
                <a:solidFill>
                  <a:srgbClr val="C00000"/>
                </a:solidFill>
              </a:rPr>
              <a:t>30 </a:t>
            </a:r>
            <a:r>
              <a:rPr lang="ru-RU" sz="2800" dirty="0" err="1" smtClean="0">
                <a:solidFill>
                  <a:srgbClr val="C00000"/>
                </a:solidFill>
              </a:rPr>
              <a:t>декабрендә алына</a:t>
            </a:r>
            <a:r>
              <a:rPr lang="ru-RU" sz="2800" dirty="0" smtClean="0">
                <a:solidFill>
                  <a:srgbClr val="C00000"/>
                </a:solidFill>
              </a:rPr>
              <a:t> </a:t>
            </a:r>
            <a:r>
              <a:rPr lang="ru-RU" sz="2800" dirty="0" err="1" smtClean="0">
                <a:solidFill>
                  <a:srgbClr val="C00000"/>
                </a:solidFill>
              </a:rPr>
              <a:t>һәм </a:t>
            </a:r>
            <a:r>
              <a:rPr lang="ru-RU" sz="2800" dirty="0" smtClean="0">
                <a:solidFill>
                  <a:srgbClr val="C00000"/>
                </a:solidFill>
              </a:rPr>
              <a:t>1942 </a:t>
            </a:r>
            <a:r>
              <a:rPr lang="ru-RU" sz="2800" dirty="0" err="1" smtClean="0">
                <a:solidFill>
                  <a:srgbClr val="C00000"/>
                </a:solidFill>
              </a:rPr>
              <a:t>елның февраленнән </a:t>
            </a:r>
            <a:r>
              <a:rPr lang="ru-RU" sz="2800" dirty="0" smtClean="0">
                <a:solidFill>
                  <a:srgbClr val="C00000"/>
                </a:solidFill>
              </a:rPr>
              <a:t>1945 </a:t>
            </a:r>
            <a:r>
              <a:rPr lang="ru-RU" sz="2800" dirty="0" err="1" smtClean="0">
                <a:solidFill>
                  <a:srgbClr val="C00000"/>
                </a:solidFill>
              </a:rPr>
              <a:t>елның февраленә кадәр алгы</a:t>
            </a:r>
            <a:r>
              <a:rPr lang="ru-RU" sz="2800" dirty="0" smtClean="0">
                <a:solidFill>
                  <a:srgbClr val="C00000"/>
                </a:solidFill>
              </a:rPr>
              <a:t> </a:t>
            </a:r>
            <a:r>
              <a:rPr lang="ru-RU" sz="2800" dirty="0" err="1" smtClean="0">
                <a:solidFill>
                  <a:srgbClr val="C00000"/>
                </a:solidFill>
              </a:rPr>
              <a:t>сызыкта</a:t>
            </a:r>
            <a:r>
              <a:rPr lang="ru-RU" sz="2800" dirty="0" smtClean="0">
                <a:solidFill>
                  <a:srgbClr val="C00000"/>
                </a:solidFill>
              </a:rPr>
              <a:t> </a:t>
            </a:r>
            <a:r>
              <a:rPr lang="ru-RU" sz="2800" dirty="0" err="1" smtClean="0">
                <a:solidFill>
                  <a:srgbClr val="C00000"/>
                </a:solidFill>
              </a:rPr>
              <a:t>булып</a:t>
            </a:r>
            <a:r>
              <a:rPr lang="ru-RU" sz="2800" dirty="0" smtClean="0">
                <a:solidFill>
                  <a:srgbClr val="C00000"/>
                </a:solidFill>
              </a:rPr>
              <a:t>, солдат </a:t>
            </a:r>
            <a:r>
              <a:rPr lang="ru-RU" sz="2800" dirty="0" err="1" smtClean="0">
                <a:solidFill>
                  <a:srgbClr val="C00000"/>
                </a:solidFill>
              </a:rPr>
              <a:t>һәм </a:t>
            </a:r>
            <a:r>
              <a:rPr lang="ru-RU" sz="2800" dirty="0" smtClean="0">
                <a:solidFill>
                  <a:srgbClr val="C00000"/>
                </a:solidFill>
              </a:rPr>
              <a:t>взвод командиры </a:t>
            </a:r>
            <a:r>
              <a:rPr lang="ru-RU" sz="2800" dirty="0" err="1" smtClean="0">
                <a:solidFill>
                  <a:srgbClr val="C00000"/>
                </a:solidFill>
              </a:rPr>
              <a:t>сыйфатында</a:t>
            </a:r>
            <a:r>
              <a:rPr lang="ru-RU" sz="2800" dirty="0" smtClean="0">
                <a:solidFill>
                  <a:srgbClr val="C00000"/>
                </a:solidFill>
              </a:rPr>
              <a:t>, </a:t>
            </a:r>
            <a:r>
              <a:rPr lang="ru-RU" sz="2800" dirty="0" err="1" smtClean="0">
                <a:solidFill>
                  <a:srgbClr val="C00000"/>
                </a:solidFill>
              </a:rPr>
              <a:t>Мәскәү яныннан</a:t>
            </a:r>
            <a:r>
              <a:rPr lang="ru-RU" sz="2800" dirty="0" smtClean="0">
                <a:solidFill>
                  <a:srgbClr val="C00000"/>
                </a:solidFill>
              </a:rPr>
              <a:t> </a:t>
            </a:r>
            <a:r>
              <a:rPr lang="ru-RU" sz="2800" dirty="0" err="1" smtClean="0">
                <a:solidFill>
                  <a:srgbClr val="C00000"/>
                </a:solidFill>
              </a:rPr>
              <a:t>алып</a:t>
            </a:r>
            <a:r>
              <a:rPr lang="ru-RU" sz="2800" dirty="0" smtClean="0">
                <a:solidFill>
                  <a:srgbClr val="C00000"/>
                </a:solidFill>
              </a:rPr>
              <a:t> </a:t>
            </a:r>
            <a:r>
              <a:rPr lang="ru-RU" sz="2800" dirty="0" err="1" smtClean="0">
                <a:solidFill>
                  <a:srgbClr val="C00000"/>
                </a:solidFill>
              </a:rPr>
              <a:t>Көнчыгыш Пруссиягә хәтле сугышчан</a:t>
            </a:r>
            <a:r>
              <a:rPr lang="ru-RU" sz="2800" dirty="0" smtClean="0">
                <a:solidFill>
                  <a:srgbClr val="C00000"/>
                </a:solidFill>
              </a:rPr>
              <a:t> </a:t>
            </a:r>
            <a:r>
              <a:rPr lang="ru-RU" sz="2800" dirty="0" err="1" smtClean="0">
                <a:solidFill>
                  <a:srgbClr val="C00000"/>
                </a:solidFill>
              </a:rPr>
              <a:t>юл</a:t>
            </a:r>
            <a:r>
              <a:rPr lang="ru-RU" sz="2800" dirty="0" smtClean="0">
                <a:solidFill>
                  <a:srgbClr val="C00000"/>
                </a:solidFill>
              </a:rPr>
              <a:t> уза, </a:t>
            </a:r>
            <a:r>
              <a:rPr lang="ru-RU" sz="2800" dirty="0" err="1" smtClean="0">
                <a:solidFill>
                  <a:srgbClr val="C00000"/>
                </a:solidFill>
              </a:rPr>
              <a:t>Украинаны</a:t>
            </a:r>
            <a:r>
              <a:rPr lang="ru-RU" sz="2800" dirty="0" smtClean="0">
                <a:solidFill>
                  <a:srgbClr val="C00000"/>
                </a:solidFill>
              </a:rPr>
              <a:t>, Белоруссия, </a:t>
            </a:r>
            <a:r>
              <a:rPr lang="ru-RU" sz="2800" dirty="0" err="1" smtClean="0">
                <a:solidFill>
                  <a:srgbClr val="C00000"/>
                </a:solidFill>
              </a:rPr>
              <a:t>Карпатны</a:t>
            </a:r>
            <a:r>
              <a:rPr lang="ru-RU" sz="2800" dirty="0" smtClean="0">
                <a:solidFill>
                  <a:srgbClr val="C00000"/>
                </a:solidFill>
              </a:rPr>
              <a:t> </a:t>
            </a:r>
            <a:r>
              <a:rPr lang="ru-RU" sz="2800" dirty="0" err="1" smtClean="0">
                <a:solidFill>
                  <a:srgbClr val="C00000"/>
                </a:solidFill>
              </a:rPr>
              <a:t>азат</a:t>
            </a:r>
            <a:r>
              <a:rPr lang="ru-RU" sz="2800" dirty="0" smtClean="0">
                <a:solidFill>
                  <a:srgbClr val="C00000"/>
                </a:solidFill>
              </a:rPr>
              <a:t> </a:t>
            </a:r>
            <a:r>
              <a:rPr lang="ru-RU" sz="2800" dirty="0" err="1" smtClean="0">
                <a:solidFill>
                  <a:srgbClr val="C00000"/>
                </a:solidFill>
              </a:rPr>
              <a:t>итү сугышларында</a:t>
            </a:r>
            <a:r>
              <a:rPr lang="ru-RU" sz="2800" dirty="0" smtClean="0">
                <a:solidFill>
                  <a:srgbClr val="C00000"/>
                </a:solidFill>
              </a:rPr>
              <a:t> </a:t>
            </a:r>
            <a:r>
              <a:rPr lang="ru-RU" sz="2800" dirty="0" err="1" smtClean="0">
                <a:solidFill>
                  <a:srgbClr val="C00000"/>
                </a:solidFill>
              </a:rPr>
              <a:t>катнаша</a:t>
            </a:r>
            <a:r>
              <a:rPr lang="ru-RU" sz="2800" dirty="0" smtClean="0">
                <a:solidFill>
                  <a:srgbClr val="C00000"/>
                </a:solidFill>
              </a:rPr>
              <a:t>, </a:t>
            </a:r>
            <a:r>
              <a:rPr lang="ru-RU" sz="2800" dirty="0" err="1" smtClean="0">
                <a:solidFill>
                  <a:srgbClr val="C00000"/>
                </a:solidFill>
              </a:rPr>
              <a:t>ике</a:t>
            </a:r>
            <a:r>
              <a:rPr lang="ru-RU" sz="2800" dirty="0" smtClean="0">
                <a:solidFill>
                  <a:srgbClr val="C00000"/>
                </a:solidFill>
              </a:rPr>
              <a:t> </a:t>
            </a:r>
            <a:r>
              <a:rPr lang="ru-RU" sz="2800" dirty="0" err="1" smtClean="0">
                <a:solidFill>
                  <a:srgbClr val="C00000"/>
                </a:solidFill>
              </a:rPr>
              <a:t>тапкыр</a:t>
            </a:r>
            <a:r>
              <a:rPr lang="ru-RU" sz="2800" dirty="0" smtClean="0">
                <a:solidFill>
                  <a:srgbClr val="C00000"/>
                </a:solidFill>
              </a:rPr>
              <a:t> </a:t>
            </a:r>
            <a:r>
              <a:rPr lang="ru-RU" sz="2800" dirty="0" err="1" smtClean="0">
                <a:solidFill>
                  <a:srgbClr val="C00000"/>
                </a:solidFill>
              </a:rPr>
              <a:t>авыр</a:t>
            </a:r>
            <a:r>
              <a:rPr lang="ru-RU" sz="2800" dirty="0" smtClean="0">
                <a:solidFill>
                  <a:srgbClr val="C00000"/>
                </a:solidFill>
              </a:rPr>
              <a:t> </a:t>
            </a:r>
            <a:r>
              <a:rPr lang="ru-RU" sz="2800" dirty="0" err="1" smtClean="0">
                <a:solidFill>
                  <a:srgbClr val="C00000"/>
                </a:solidFill>
              </a:rPr>
              <a:t>яралана</a:t>
            </a:r>
            <a:r>
              <a:rPr lang="ru-RU" sz="2800" dirty="0" smtClean="0">
                <a:solidFill>
                  <a:srgbClr val="C00000"/>
                </a:solidFill>
              </a:rPr>
              <a:t>, </a:t>
            </a:r>
            <a:r>
              <a:rPr lang="ru-RU" sz="2800" dirty="0" err="1" smtClean="0">
                <a:solidFill>
                  <a:srgbClr val="C00000"/>
                </a:solidFill>
              </a:rPr>
              <a:t>шәхси батырлыклары</a:t>
            </a:r>
            <a:r>
              <a:rPr lang="ru-RU" sz="2800" dirty="0" smtClean="0">
                <a:solidFill>
                  <a:srgbClr val="C00000"/>
                </a:solidFill>
              </a:rPr>
              <a:t> </a:t>
            </a:r>
            <a:r>
              <a:rPr lang="ru-RU" sz="2800" dirty="0" err="1" smtClean="0">
                <a:solidFill>
                  <a:srgbClr val="C00000"/>
                </a:solidFill>
              </a:rPr>
              <a:t>өчен </a:t>
            </a:r>
            <a:r>
              <a:rPr lang="ru-RU" sz="2800" dirty="0" smtClean="0">
                <a:solidFill>
                  <a:srgbClr val="C00000"/>
                </a:solidFill>
              </a:rPr>
              <a:t>Кызыл </a:t>
            </a:r>
            <a:r>
              <a:rPr lang="ru-RU" sz="2800" dirty="0" err="1" smtClean="0">
                <a:solidFill>
                  <a:srgbClr val="C00000"/>
                </a:solidFill>
              </a:rPr>
              <a:t>Йолдыз</a:t>
            </a:r>
            <a:r>
              <a:rPr lang="ru-RU" sz="2800" dirty="0" smtClean="0">
                <a:solidFill>
                  <a:srgbClr val="C00000"/>
                </a:solidFill>
              </a:rPr>
              <a:t> ордены </a:t>
            </a:r>
            <a:r>
              <a:rPr lang="ru-RU" sz="2800" dirty="0" err="1" smtClean="0">
                <a:solidFill>
                  <a:srgbClr val="C00000"/>
                </a:solidFill>
              </a:rPr>
              <a:t>белән бүләкләнә</a:t>
            </a:r>
            <a:r>
              <a:rPr lang="ru-RU" sz="2800" dirty="0" smtClean="0">
                <a:solidFill>
                  <a:srgbClr val="C00000"/>
                </a:solidFill>
              </a:rPr>
              <a:t>. Ф. </a:t>
            </a:r>
            <a:r>
              <a:rPr lang="ru-RU" sz="2800" dirty="0" err="1" smtClean="0">
                <a:solidFill>
                  <a:srgbClr val="C00000"/>
                </a:solidFill>
              </a:rPr>
              <a:t>Кәрим сугыш</a:t>
            </a:r>
            <a:r>
              <a:rPr lang="ru-RU" sz="2800" dirty="0" smtClean="0">
                <a:solidFill>
                  <a:srgbClr val="C00000"/>
                </a:solidFill>
              </a:rPr>
              <a:t> </a:t>
            </a:r>
            <a:r>
              <a:rPr lang="ru-RU" sz="2800" dirty="0" err="1" smtClean="0">
                <a:solidFill>
                  <a:srgbClr val="C00000"/>
                </a:solidFill>
              </a:rPr>
              <a:t>чорында</a:t>
            </a:r>
            <a:r>
              <a:rPr lang="ru-RU" sz="2800" dirty="0" smtClean="0">
                <a:solidFill>
                  <a:srgbClr val="C00000"/>
                </a:solidFill>
              </a:rPr>
              <a:t> </a:t>
            </a:r>
            <a:r>
              <a:rPr lang="ru-RU" sz="2800" dirty="0" err="1" smtClean="0">
                <a:solidFill>
                  <a:srgbClr val="C00000"/>
                </a:solidFill>
              </a:rPr>
              <a:t>һәр </a:t>
            </a:r>
            <a:r>
              <a:rPr lang="ru-RU" sz="2800" dirty="0" smtClean="0">
                <a:solidFill>
                  <a:srgbClr val="C00000"/>
                </a:solidFill>
              </a:rPr>
              <a:t>буш </a:t>
            </a:r>
            <a:r>
              <a:rPr lang="ru-RU" sz="2800" dirty="0" err="1" smtClean="0">
                <a:solidFill>
                  <a:srgbClr val="C00000"/>
                </a:solidFill>
              </a:rPr>
              <a:t>минутын</a:t>
            </a:r>
            <a:r>
              <a:rPr lang="ru-RU" sz="2800" dirty="0" smtClean="0">
                <a:solidFill>
                  <a:srgbClr val="C00000"/>
                </a:solidFill>
              </a:rPr>
              <a:t> </a:t>
            </a:r>
            <a:r>
              <a:rPr lang="ru-RU" sz="2800" dirty="0" err="1" smtClean="0">
                <a:solidFill>
                  <a:srgbClr val="C00000"/>
                </a:solidFill>
              </a:rPr>
              <a:t>иҗат өчен файдалана</a:t>
            </a:r>
            <a:r>
              <a:rPr lang="ru-RU" sz="2800" dirty="0" smtClean="0">
                <a:solidFill>
                  <a:srgbClr val="C00000"/>
                </a:solidFill>
              </a:rPr>
              <a:t>. 1941—1945 </a:t>
            </a:r>
            <a:r>
              <a:rPr lang="ru-RU" sz="2800" dirty="0" err="1" smtClean="0">
                <a:solidFill>
                  <a:srgbClr val="C00000"/>
                </a:solidFill>
              </a:rPr>
              <a:t>еллар</a:t>
            </a:r>
            <a:r>
              <a:rPr lang="ru-RU" sz="2800" dirty="0" smtClean="0">
                <a:solidFill>
                  <a:srgbClr val="C00000"/>
                </a:solidFill>
              </a:rPr>
              <a:t> </a:t>
            </a:r>
            <a:r>
              <a:rPr lang="ru-RU" sz="2800" dirty="0" err="1" smtClean="0">
                <a:solidFill>
                  <a:srgbClr val="C00000"/>
                </a:solidFill>
              </a:rPr>
              <a:t>арасында</a:t>
            </a:r>
            <a:r>
              <a:rPr lang="ru-RU" sz="2800" dirty="0" smtClean="0">
                <a:solidFill>
                  <a:srgbClr val="C00000"/>
                </a:solidFill>
              </a:rPr>
              <a:t> </a:t>
            </a:r>
            <a:r>
              <a:rPr lang="ru-RU" sz="2800" dirty="0" err="1" smtClean="0">
                <a:solidFill>
                  <a:srgbClr val="C00000"/>
                </a:solidFill>
              </a:rPr>
              <a:t>ул</a:t>
            </a:r>
            <a:r>
              <a:rPr lang="ru-RU" sz="2800" dirty="0" smtClean="0">
                <a:solidFill>
                  <a:srgbClr val="C00000"/>
                </a:solidFill>
              </a:rPr>
              <a:t> </a:t>
            </a:r>
            <a:r>
              <a:rPr lang="ru-RU" sz="2800" dirty="0" err="1" smtClean="0">
                <a:solidFill>
                  <a:srgbClr val="C00000"/>
                </a:solidFill>
              </a:rPr>
              <a:t>тугыз</a:t>
            </a:r>
            <a:r>
              <a:rPr lang="ru-RU" sz="2800" dirty="0" smtClean="0">
                <a:solidFill>
                  <a:srgbClr val="C00000"/>
                </a:solidFill>
              </a:rPr>
              <a:t> поэма, </a:t>
            </a:r>
            <a:r>
              <a:rPr lang="ru-RU" sz="2800" dirty="0" err="1" smtClean="0">
                <a:solidFill>
                  <a:srgbClr val="C00000"/>
                </a:solidFill>
              </a:rPr>
              <a:t>ике</a:t>
            </a:r>
            <a:r>
              <a:rPr lang="ru-RU" sz="2800" dirty="0" smtClean="0">
                <a:solidFill>
                  <a:srgbClr val="C00000"/>
                </a:solidFill>
              </a:rPr>
              <a:t> повесть, </a:t>
            </a:r>
            <a:r>
              <a:rPr lang="ru-RU" sz="2800" dirty="0" err="1" smtClean="0">
                <a:solidFill>
                  <a:srgbClr val="C00000"/>
                </a:solidFill>
              </a:rPr>
              <a:t>бер</a:t>
            </a:r>
            <a:r>
              <a:rPr lang="ru-RU" sz="2800" dirty="0" smtClean="0">
                <a:solidFill>
                  <a:srgbClr val="C00000"/>
                </a:solidFill>
              </a:rPr>
              <a:t> драма </a:t>
            </a:r>
            <a:r>
              <a:rPr lang="ru-RU" sz="2800" dirty="0" err="1" smtClean="0">
                <a:solidFill>
                  <a:srgbClr val="C00000"/>
                </a:solidFill>
              </a:rPr>
              <a:t>әсәре һәм йөздән артык</a:t>
            </a:r>
            <a:r>
              <a:rPr lang="ru-RU" sz="2800" dirty="0" smtClean="0">
                <a:solidFill>
                  <a:srgbClr val="C00000"/>
                </a:solidFill>
              </a:rPr>
              <a:t> </a:t>
            </a:r>
            <a:r>
              <a:rPr lang="ru-RU" sz="2800" dirty="0" err="1" smtClean="0">
                <a:solidFill>
                  <a:srgbClr val="C00000"/>
                </a:solidFill>
              </a:rPr>
              <a:t>шигырь</a:t>
            </a:r>
            <a:r>
              <a:rPr lang="ru-RU" sz="2800" dirty="0" smtClean="0">
                <a:solidFill>
                  <a:srgbClr val="C00000"/>
                </a:solidFill>
              </a:rPr>
              <a:t> яза. Сан </a:t>
            </a:r>
            <a:r>
              <a:rPr lang="ru-RU" sz="2800" dirty="0" err="1" smtClean="0">
                <a:solidFill>
                  <a:srgbClr val="C00000"/>
                </a:solidFill>
              </a:rPr>
              <a:t>ягыннан</a:t>
            </a:r>
            <a:r>
              <a:rPr lang="ru-RU" sz="2800" dirty="0" smtClean="0">
                <a:solidFill>
                  <a:srgbClr val="C00000"/>
                </a:solidFill>
              </a:rPr>
              <a:t> </a:t>
            </a:r>
            <a:r>
              <a:rPr lang="ru-RU" sz="2800" dirty="0" err="1" smtClean="0">
                <a:solidFill>
                  <a:srgbClr val="C00000"/>
                </a:solidFill>
              </a:rPr>
              <a:t>гына</a:t>
            </a:r>
            <a:r>
              <a:rPr lang="ru-RU" sz="2800" dirty="0" smtClean="0">
                <a:solidFill>
                  <a:srgbClr val="C00000"/>
                </a:solidFill>
              </a:rPr>
              <a:t> </a:t>
            </a:r>
            <a:r>
              <a:rPr lang="ru-RU" sz="2800" dirty="0" err="1" smtClean="0">
                <a:solidFill>
                  <a:srgbClr val="C00000"/>
                </a:solidFill>
              </a:rPr>
              <a:t>түгел</a:t>
            </a:r>
            <a:r>
              <a:rPr lang="ru-RU" sz="2800" dirty="0" smtClean="0">
                <a:solidFill>
                  <a:srgbClr val="C00000"/>
                </a:solidFill>
              </a:rPr>
              <a:t>, </a:t>
            </a:r>
            <a:r>
              <a:rPr lang="ru-RU" sz="2800" dirty="0" err="1" smtClean="0">
                <a:solidFill>
                  <a:srgbClr val="C00000"/>
                </a:solidFill>
              </a:rPr>
              <a:t>сыйфат</a:t>
            </a:r>
            <a:r>
              <a:rPr lang="ru-RU" sz="2800" dirty="0" smtClean="0">
                <a:solidFill>
                  <a:srgbClr val="C00000"/>
                </a:solidFill>
              </a:rPr>
              <a:t> </a:t>
            </a:r>
            <a:r>
              <a:rPr lang="ru-RU" sz="2800" dirty="0" err="1" smtClean="0">
                <a:solidFill>
                  <a:srgbClr val="C00000"/>
                </a:solidFill>
              </a:rPr>
              <a:t>һәм идея-эчтәлек ягыннан</a:t>
            </a:r>
            <a:r>
              <a:rPr lang="ru-RU" sz="2800" dirty="0" smtClean="0">
                <a:solidFill>
                  <a:srgbClr val="C00000"/>
                </a:solidFill>
              </a:rPr>
              <a:t> да </a:t>
            </a:r>
            <a:r>
              <a:rPr lang="ru-RU" sz="2800" dirty="0" err="1" smtClean="0">
                <a:solidFill>
                  <a:srgbClr val="C00000"/>
                </a:solidFill>
              </a:rPr>
              <a:t>шагыйрьнең бу</a:t>
            </a:r>
            <a:r>
              <a:rPr lang="ru-RU" sz="2800" dirty="0" smtClean="0">
                <a:solidFill>
                  <a:srgbClr val="C00000"/>
                </a:solidFill>
              </a:rPr>
              <a:t> </a:t>
            </a:r>
            <a:r>
              <a:rPr lang="ru-RU" sz="2800" dirty="0" err="1" smtClean="0">
                <a:solidFill>
                  <a:srgbClr val="C00000"/>
                </a:solidFill>
              </a:rPr>
              <a:t>чор</a:t>
            </a:r>
            <a:r>
              <a:rPr lang="ru-RU" sz="2800" dirty="0" smtClean="0">
                <a:solidFill>
                  <a:srgbClr val="C00000"/>
                </a:solidFill>
              </a:rPr>
              <a:t> </a:t>
            </a:r>
            <a:r>
              <a:rPr lang="ru-RU" sz="2800" dirty="0" err="1" smtClean="0">
                <a:solidFill>
                  <a:srgbClr val="C00000"/>
                </a:solidFill>
              </a:rPr>
              <a:t>әсәрләре иҗатта яңа биеклеккә күтәрелү</a:t>
            </a:r>
            <a:r>
              <a:rPr lang="ru-RU" sz="2800" dirty="0" smtClean="0">
                <a:solidFill>
                  <a:srgbClr val="C00000"/>
                </a:solidFill>
              </a:rPr>
              <a:t>, </a:t>
            </a:r>
            <a:r>
              <a:rPr lang="ru-RU" sz="2800" dirty="0" err="1" smtClean="0">
                <a:solidFill>
                  <a:srgbClr val="C00000"/>
                </a:solidFill>
              </a:rPr>
              <a:t>камиллеккә ирешү мисалы</a:t>
            </a:r>
            <a:r>
              <a:rPr lang="ru-RU" sz="2800" dirty="0" smtClean="0">
                <a:solidFill>
                  <a:srgbClr val="C00000"/>
                </a:solidFill>
              </a:rPr>
              <a:t> </a:t>
            </a:r>
            <a:r>
              <a:rPr lang="ru-RU" sz="2800" dirty="0" err="1" smtClean="0">
                <a:solidFill>
                  <a:srgbClr val="C00000"/>
                </a:solidFill>
              </a:rPr>
              <a:t>булып</a:t>
            </a:r>
            <a:r>
              <a:rPr lang="ru-RU" sz="2800" dirty="0" smtClean="0">
                <a:solidFill>
                  <a:srgbClr val="C00000"/>
                </a:solidFill>
              </a:rPr>
              <a:t> </a:t>
            </a:r>
            <a:r>
              <a:rPr lang="ru-RU" sz="2800" dirty="0" err="1" smtClean="0">
                <a:solidFill>
                  <a:srgbClr val="C00000"/>
                </a:solidFill>
              </a:rPr>
              <a:t>торалар</a:t>
            </a:r>
            <a:r>
              <a:rPr lang="ru-RU" sz="2800" dirty="0" smtClean="0">
                <a:solidFill>
                  <a:srgbClr val="C00000"/>
                </a:solidFill>
              </a:rPr>
              <a:t>. </a:t>
            </a:r>
            <a:r>
              <a:rPr lang="ru-RU" sz="2800" dirty="0" err="1" smtClean="0">
                <a:solidFill>
                  <a:srgbClr val="C00000"/>
                </a:solidFill>
              </a:rPr>
              <a:t>Аның поэзиясендә сугыш</a:t>
            </a:r>
            <a:r>
              <a:rPr lang="ru-RU" sz="2800" dirty="0" smtClean="0">
                <a:solidFill>
                  <a:srgbClr val="C00000"/>
                </a:solidFill>
              </a:rPr>
              <a:t> </a:t>
            </a:r>
            <a:r>
              <a:rPr lang="ru-RU" sz="2800" dirty="0" err="1" smtClean="0">
                <a:solidFill>
                  <a:srgbClr val="C00000"/>
                </a:solidFill>
              </a:rPr>
              <a:t>чынбарлыгының катлаулы</a:t>
            </a:r>
            <a:r>
              <a:rPr lang="ru-RU" sz="2800" dirty="0" smtClean="0">
                <a:solidFill>
                  <a:srgbClr val="C00000"/>
                </a:solidFill>
              </a:rPr>
              <a:t> </a:t>
            </a:r>
            <a:r>
              <a:rPr lang="ru-RU" sz="2800" dirty="0" err="1" smtClean="0">
                <a:solidFill>
                  <a:srgbClr val="C00000"/>
                </a:solidFill>
              </a:rPr>
              <a:t>фәлсәфәсе, туган</a:t>
            </a:r>
            <a:r>
              <a:rPr lang="ru-RU" sz="2800" dirty="0" smtClean="0">
                <a:solidFill>
                  <a:srgbClr val="C00000"/>
                </a:solidFill>
              </a:rPr>
              <a:t> ил </a:t>
            </a:r>
            <a:r>
              <a:rPr lang="ru-RU" sz="2800" dirty="0" err="1" smtClean="0">
                <a:solidFill>
                  <a:srgbClr val="C00000"/>
                </a:solidFill>
              </a:rPr>
              <a:t>өчен җаннарын кызганмый</a:t>
            </a:r>
            <a:r>
              <a:rPr lang="ru-RU" sz="2800" dirty="0" smtClean="0">
                <a:solidFill>
                  <a:srgbClr val="C00000"/>
                </a:solidFill>
              </a:rPr>
              <a:t> </a:t>
            </a:r>
            <a:r>
              <a:rPr lang="ru-RU" sz="2800" dirty="0" err="1" smtClean="0">
                <a:solidFill>
                  <a:srgbClr val="C00000"/>
                </a:solidFill>
              </a:rPr>
              <a:t>көрәшкән </a:t>
            </a:r>
            <a:r>
              <a:rPr lang="ru-RU" sz="2800" dirty="0" smtClean="0">
                <a:solidFill>
                  <a:srgbClr val="C00000"/>
                </a:solidFill>
              </a:rPr>
              <a:t>совет </a:t>
            </a:r>
            <a:r>
              <a:rPr lang="ru-RU" sz="2800" dirty="0" err="1" smtClean="0">
                <a:solidFill>
                  <a:srgbClr val="C00000"/>
                </a:solidFill>
              </a:rPr>
              <a:t>кешеләренең</a:t>
            </a:r>
            <a:r>
              <a:rPr lang="ru-RU" sz="2800" dirty="0" smtClean="0">
                <a:solidFill>
                  <a:srgbClr val="C00000"/>
                </a:solidFill>
              </a:rPr>
              <a:t>, </a:t>
            </a:r>
            <a:r>
              <a:rPr lang="ru-RU" sz="2800" dirty="0" err="1" smtClean="0">
                <a:solidFill>
                  <a:srgbClr val="C00000"/>
                </a:solidFill>
              </a:rPr>
              <a:t>совет</a:t>
            </a:r>
            <a:r>
              <a:rPr lang="ru-RU" sz="2800" dirty="0" smtClean="0">
                <a:solidFill>
                  <a:srgbClr val="C00000"/>
                </a:solidFill>
              </a:rPr>
              <a:t> </a:t>
            </a:r>
            <a:r>
              <a:rPr lang="ru-RU" sz="2800" dirty="0" err="1" smtClean="0">
                <a:solidFill>
                  <a:srgbClr val="C00000"/>
                </a:solidFill>
              </a:rPr>
              <a:t>солдатының табигый</a:t>
            </a:r>
            <a:r>
              <a:rPr lang="ru-RU" sz="2800" dirty="0" smtClean="0">
                <a:solidFill>
                  <a:srgbClr val="C00000"/>
                </a:solidFill>
              </a:rPr>
              <a:t> </a:t>
            </a:r>
            <a:r>
              <a:rPr lang="ru-RU" sz="2800" dirty="0" err="1" smtClean="0">
                <a:solidFill>
                  <a:srgbClr val="C00000"/>
                </a:solidFill>
              </a:rPr>
              <a:t>эчке</a:t>
            </a:r>
            <a:r>
              <a:rPr lang="ru-RU" sz="2800" dirty="0" smtClean="0">
                <a:solidFill>
                  <a:srgbClr val="C00000"/>
                </a:solidFill>
              </a:rPr>
              <a:t> </a:t>
            </a:r>
            <a:r>
              <a:rPr lang="ru-RU" sz="2800" dirty="0" err="1" smtClean="0">
                <a:solidFill>
                  <a:srgbClr val="C00000"/>
                </a:solidFill>
              </a:rPr>
              <a:t>кичерешләре</a:t>
            </a:r>
            <a:r>
              <a:rPr lang="ru-RU" sz="2800" dirty="0" smtClean="0">
                <a:solidFill>
                  <a:srgbClr val="C00000"/>
                </a:solidFill>
              </a:rPr>
              <a:t>, </a:t>
            </a:r>
            <a:r>
              <a:rPr lang="ru-RU" sz="2800" dirty="0" err="1" smtClean="0">
                <a:solidFill>
                  <a:srgbClr val="C00000"/>
                </a:solidFill>
              </a:rPr>
              <a:t>патриотик</a:t>
            </a:r>
            <a:r>
              <a:rPr lang="ru-RU" sz="2800" dirty="0" smtClean="0">
                <a:solidFill>
                  <a:srgbClr val="C00000"/>
                </a:solidFill>
              </a:rPr>
              <a:t> </a:t>
            </a:r>
            <a:r>
              <a:rPr lang="ru-RU" sz="2800" dirty="0" err="1" smtClean="0">
                <a:solidFill>
                  <a:srgbClr val="C00000"/>
                </a:solidFill>
              </a:rPr>
              <a:t>хисләре</a:t>
            </a:r>
            <a:r>
              <a:rPr lang="ru-RU" sz="2800" dirty="0" smtClean="0">
                <a:solidFill>
                  <a:srgbClr val="C00000"/>
                </a:solidFill>
              </a:rPr>
              <a:t>, </a:t>
            </a:r>
            <a:r>
              <a:rPr lang="ru-RU" sz="2800" dirty="0" err="1" smtClean="0">
                <a:solidFill>
                  <a:srgbClr val="C00000"/>
                </a:solidFill>
              </a:rPr>
              <a:t>сөйгәненә булган</a:t>
            </a:r>
            <a:r>
              <a:rPr lang="ru-RU" sz="2800" dirty="0" smtClean="0">
                <a:solidFill>
                  <a:srgbClr val="C00000"/>
                </a:solidFill>
              </a:rPr>
              <a:t> </a:t>
            </a:r>
            <a:r>
              <a:rPr lang="ru-RU" sz="2800" dirty="0" err="1" smtClean="0">
                <a:solidFill>
                  <a:srgbClr val="C00000"/>
                </a:solidFill>
              </a:rPr>
              <a:t>олы</a:t>
            </a:r>
            <a:r>
              <a:rPr lang="ru-RU" sz="2800" dirty="0" smtClean="0">
                <a:solidFill>
                  <a:srgbClr val="C00000"/>
                </a:solidFill>
              </a:rPr>
              <a:t> </a:t>
            </a:r>
            <a:r>
              <a:rPr lang="ru-RU" sz="2800" dirty="0" err="1" smtClean="0">
                <a:solidFill>
                  <a:srgbClr val="C00000"/>
                </a:solidFill>
              </a:rPr>
              <a:t>мәхәббәте</a:t>
            </a:r>
            <a:r>
              <a:rPr lang="ru-RU" sz="2800" dirty="0" smtClean="0">
                <a:solidFill>
                  <a:srgbClr val="C00000"/>
                </a:solidFill>
              </a:rPr>
              <a:t>, </a:t>
            </a:r>
            <a:r>
              <a:rPr lang="ru-RU" sz="2800" dirty="0" err="1" smtClean="0">
                <a:solidFill>
                  <a:srgbClr val="C00000"/>
                </a:solidFill>
              </a:rPr>
              <a:t>тыныч</a:t>
            </a:r>
            <a:r>
              <a:rPr lang="ru-RU" sz="2800" dirty="0" smtClean="0">
                <a:solidFill>
                  <a:srgbClr val="C00000"/>
                </a:solidFill>
              </a:rPr>
              <a:t> </a:t>
            </a:r>
            <a:r>
              <a:rPr lang="ru-RU" sz="2800" dirty="0" err="1" smtClean="0">
                <a:solidFill>
                  <a:srgbClr val="C00000"/>
                </a:solidFill>
              </a:rPr>
              <a:t>тормышка</a:t>
            </a:r>
            <a:r>
              <a:rPr lang="ru-RU" sz="2800" dirty="0" smtClean="0">
                <a:solidFill>
                  <a:srgbClr val="C00000"/>
                </a:solidFill>
              </a:rPr>
              <a:t> </a:t>
            </a:r>
            <a:r>
              <a:rPr lang="ru-RU" sz="2800" dirty="0" err="1" smtClean="0">
                <a:solidFill>
                  <a:srgbClr val="C00000"/>
                </a:solidFill>
              </a:rPr>
              <a:t>сусавы</a:t>
            </a:r>
            <a:r>
              <a:rPr lang="ru-RU" sz="2800" dirty="0" smtClean="0">
                <a:solidFill>
                  <a:srgbClr val="C00000"/>
                </a:solidFill>
              </a:rPr>
              <a:t> </a:t>
            </a:r>
            <a:r>
              <a:rPr lang="ru-RU" sz="2800" dirty="0" err="1" smtClean="0">
                <a:solidFill>
                  <a:srgbClr val="C00000"/>
                </a:solidFill>
              </a:rPr>
              <a:t>гаҗәеп бер</a:t>
            </a:r>
            <a:r>
              <a:rPr lang="ru-RU" sz="2800" dirty="0" smtClean="0">
                <a:solidFill>
                  <a:srgbClr val="C00000"/>
                </a:solidFill>
              </a:rPr>
              <a:t> </a:t>
            </a:r>
            <a:r>
              <a:rPr lang="ru-RU" sz="2800" dirty="0" err="1" smtClean="0">
                <a:solidFill>
                  <a:srgbClr val="C00000"/>
                </a:solidFill>
              </a:rPr>
              <a:t>ихласлык</a:t>
            </a:r>
            <a:r>
              <a:rPr lang="ru-RU" sz="2800" dirty="0" smtClean="0">
                <a:solidFill>
                  <a:srgbClr val="C00000"/>
                </a:solidFill>
              </a:rPr>
              <a:t> </a:t>
            </a:r>
            <a:r>
              <a:rPr lang="ru-RU" sz="2800" dirty="0" err="1" smtClean="0">
                <a:solidFill>
                  <a:srgbClr val="C00000"/>
                </a:solidFill>
              </a:rPr>
              <a:t>һәм шигърилек</a:t>
            </a:r>
            <a:r>
              <a:rPr lang="ru-RU" sz="2800" dirty="0" smtClean="0">
                <a:solidFill>
                  <a:srgbClr val="C00000"/>
                </a:solidFill>
              </a:rPr>
              <a:t> </a:t>
            </a:r>
            <a:r>
              <a:rPr lang="ru-RU" sz="2800" dirty="0" err="1" smtClean="0">
                <a:solidFill>
                  <a:srgbClr val="C00000"/>
                </a:solidFill>
              </a:rPr>
              <a:t>белән гәүдәләнә</a:t>
            </a:r>
            <a:r>
              <a:rPr lang="ru-RU" sz="2800" dirty="0" smtClean="0">
                <a:solidFill>
                  <a:srgbClr val="C00000"/>
                </a:solidFill>
              </a:rPr>
              <a:t>. </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76672"/>
            <a:ext cx="8229600" cy="5619328"/>
          </a:xfrm>
        </p:spPr>
        <p:txBody>
          <a:bodyPr>
            <a:normAutofit/>
          </a:bodyPr>
          <a:lstStyle/>
          <a:p>
            <a:pPr algn="just">
              <a:buNone/>
            </a:pPr>
            <a:r>
              <a:rPr lang="ru-RU" sz="2000" dirty="0" smtClean="0"/>
              <a:t>		</a:t>
            </a:r>
            <a:r>
              <a:rPr lang="ru-RU" sz="2000" dirty="0" err="1" smtClean="0">
                <a:solidFill>
                  <a:srgbClr val="C00000"/>
                </a:solidFill>
              </a:rPr>
              <a:t>Ф.Кәримнең бу</a:t>
            </a:r>
            <a:r>
              <a:rPr lang="ru-RU" sz="2000" dirty="0" smtClean="0">
                <a:solidFill>
                  <a:srgbClr val="C00000"/>
                </a:solidFill>
              </a:rPr>
              <a:t> </a:t>
            </a:r>
            <a:r>
              <a:rPr lang="ru-RU" sz="2000" dirty="0" err="1" smtClean="0">
                <a:solidFill>
                  <a:srgbClr val="C00000"/>
                </a:solidFill>
              </a:rPr>
              <a:t>елларда</a:t>
            </a:r>
            <a:r>
              <a:rPr lang="ru-RU" sz="2000" dirty="0" smtClean="0">
                <a:solidFill>
                  <a:srgbClr val="C00000"/>
                </a:solidFill>
              </a:rPr>
              <a:t> </a:t>
            </a:r>
            <a:r>
              <a:rPr lang="ru-RU" sz="2000" dirty="0" err="1" smtClean="0">
                <a:solidFill>
                  <a:srgbClr val="C00000"/>
                </a:solidFill>
              </a:rPr>
              <a:t>иҗат иткән </a:t>
            </a:r>
            <a:r>
              <a:rPr lang="ru-RU" sz="2000" dirty="0" smtClean="0">
                <a:solidFill>
                  <a:srgbClr val="C00000"/>
                </a:solidFill>
              </a:rPr>
              <a:t>лирик </a:t>
            </a:r>
            <a:r>
              <a:rPr lang="ru-RU" sz="2000" dirty="0" err="1" smtClean="0">
                <a:solidFill>
                  <a:srgbClr val="C00000"/>
                </a:solidFill>
              </a:rPr>
              <a:t>шигырьләре</a:t>
            </a:r>
            <a:r>
              <a:rPr lang="ru-RU" sz="2000" dirty="0" smtClean="0">
                <a:solidFill>
                  <a:srgbClr val="C00000"/>
                </a:solidFill>
              </a:rPr>
              <a:t>, «</a:t>
            </a:r>
            <a:r>
              <a:rPr lang="ru-RU" sz="2000" dirty="0" err="1" smtClean="0">
                <a:solidFill>
                  <a:srgbClr val="C00000"/>
                </a:solidFill>
              </a:rPr>
              <a:t>Гөлсем</a:t>
            </a:r>
            <a:r>
              <a:rPr lang="ru-RU" sz="2000" dirty="0" smtClean="0">
                <a:solidFill>
                  <a:srgbClr val="C00000"/>
                </a:solidFill>
              </a:rPr>
              <a:t>» (1942), «</a:t>
            </a:r>
            <a:r>
              <a:rPr lang="ru-RU" sz="2000" dirty="0" err="1" smtClean="0">
                <a:solidFill>
                  <a:srgbClr val="C00000"/>
                </a:solidFill>
              </a:rPr>
              <a:t>Идел</a:t>
            </a:r>
            <a:r>
              <a:rPr lang="ru-RU" sz="2000" dirty="0" smtClean="0">
                <a:solidFill>
                  <a:srgbClr val="C00000"/>
                </a:solidFill>
              </a:rPr>
              <a:t> </a:t>
            </a:r>
            <a:r>
              <a:rPr lang="ru-RU" sz="2000" dirty="0" err="1" smtClean="0">
                <a:solidFill>
                  <a:srgbClr val="C00000"/>
                </a:solidFill>
              </a:rPr>
              <a:t>егете</a:t>
            </a:r>
            <a:r>
              <a:rPr lang="ru-RU" sz="2000" dirty="0" smtClean="0">
                <a:solidFill>
                  <a:srgbClr val="C00000"/>
                </a:solidFill>
              </a:rPr>
              <a:t>» (1942), «</a:t>
            </a:r>
            <a:r>
              <a:rPr lang="ru-RU" sz="2000" dirty="0" err="1" smtClean="0">
                <a:solidFill>
                  <a:srgbClr val="C00000"/>
                </a:solidFill>
              </a:rPr>
              <a:t>Кыңгыраулы яшел</a:t>
            </a:r>
            <a:r>
              <a:rPr lang="ru-RU" sz="2000" dirty="0" smtClean="0">
                <a:solidFill>
                  <a:srgbClr val="C00000"/>
                </a:solidFill>
              </a:rPr>
              <a:t> </a:t>
            </a:r>
            <a:r>
              <a:rPr lang="ru-RU" sz="2000" dirty="0" err="1" smtClean="0">
                <a:solidFill>
                  <a:srgbClr val="C00000"/>
                </a:solidFill>
              </a:rPr>
              <a:t>гармун</a:t>
            </a:r>
            <a:r>
              <a:rPr lang="ru-RU" sz="2000" dirty="0" smtClean="0">
                <a:solidFill>
                  <a:srgbClr val="C00000"/>
                </a:solidFill>
              </a:rPr>
              <a:t>» (1942), «Пионерка </a:t>
            </a:r>
            <a:r>
              <a:rPr lang="ru-RU" sz="2000" dirty="0" err="1" smtClean="0">
                <a:solidFill>
                  <a:srgbClr val="C00000"/>
                </a:solidFill>
              </a:rPr>
              <a:t>Гөлчәчәккә </a:t>
            </a:r>
            <a:r>
              <a:rPr lang="ru-RU" sz="2000" dirty="0" smtClean="0">
                <a:solidFill>
                  <a:srgbClr val="C00000"/>
                </a:solidFill>
              </a:rPr>
              <a:t>хат» (1942), «</a:t>
            </a:r>
            <a:r>
              <a:rPr lang="ru-RU" sz="2000" dirty="0" err="1" smtClean="0">
                <a:solidFill>
                  <a:srgbClr val="C00000"/>
                </a:solidFill>
              </a:rPr>
              <a:t>Тирән күл</a:t>
            </a:r>
            <a:r>
              <a:rPr lang="ru-RU" sz="2000" dirty="0" smtClean="0">
                <a:solidFill>
                  <a:srgbClr val="C00000"/>
                </a:solidFill>
              </a:rPr>
              <a:t>» (1942), «</a:t>
            </a:r>
            <a:r>
              <a:rPr lang="ru-RU" sz="2000" dirty="0" err="1" smtClean="0">
                <a:solidFill>
                  <a:srgbClr val="C00000"/>
                </a:solidFill>
              </a:rPr>
              <a:t>Үлем уены</a:t>
            </a:r>
            <a:r>
              <a:rPr lang="ru-RU" sz="2000" dirty="0" smtClean="0">
                <a:solidFill>
                  <a:srgbClr val="C00000"/>
                </a:solidFill>
              </a:rPr>
              <a:t>» (1942), «Партизан </a:t>
            </a:r>
            <a:r>
              <a:rPr lang="ru-RU" sz="2000" dirty="0" err="1" smtClean="0">
                <a:solidFill>
                  <a:srgbClr val="C00000"/>
                </a:solidFill>
              </a:rPr>
              <a:t>хатыны</a:t>
            </a:r>
            <a:r>
              <a:rPr lang="ru-RU" sz="2000" dirty="0" smtClean="0">
                <a:solidFill>
                  <a:srgbClr val="C00000"/>
                </a:solidFill>
              </a:rPr>
              <a:t>» (1943), «</a:t>
            </a:r>
            <a:r>
              <a:rPr lang="ru-RU" sz="2000" dirty="0" err="1" smtClean="0">
                <a:solidFill>
                  <a:srgbClr val="C00000"/>
                </a:solidFill>
              </a:rPr>
              <a:t>Өмет йолдызы</a:t>
            </a:r>
            <a:r>
              <a:rPr lang="ru-RU" sz="2000" dirty="0" smtClean="0">
                <a:solidFill>
                  <a:srgbClr val="C00000"/>
                </a:solidFill>
              </a:rPr>
              <a:t>» (1944) </a:t>
            </a:r>
            <a:r>
              <a:rPr lang="ru-RU" sz="2000" dirty="0" err="1" smtClean="0">
                <a:solidFill>
                  <a:srgbClr val="C00000"/>
                </a:solidFill>
              </a:rPr>
              <a:t>поэмалары</a:t>
            </a:r>
            <a:r>
              <a:rPr lang="ru-RU" sz="2000" dirty="0" smtClean="0">
                <a:solidFill>
                  <a:srgbClr val="C00000"/>
                </a:solidFill>
              </a:rPr>
              <a:t>, «</a:t>
            </a:r>
            <a:r>
              <a:rPr lang="ru-RU" sz="2000" dirty="0" err="1" smtClean="0">
                <a:solidFill>
                  <a:srgbClr val="C00000"/>
                </a:solidFill>
              </a:rPr>
              <a:t>Тимер</a:t>
            </a:r>
            <a:r>
              <a:rPr lang="ru-RU" sz="2000" dirty="0" smtClean="0">
                <a:solidFill>
                  <a:srgbClr val="C00000"/>
                </a:solidFill>
              </a:rPr>
              <a:t> </a:t>
            </a:r>
            <a:r>
              <a:rPr lang="ru-RU" sz="2000" dirty="0" err="1" smtClean="0">
                <a:solidFill>
                  <a:srgbClr val="C00000"/>
                </a:solidFill>
              </a:rPr>
              <a:t>һәм тимерче</a:t>
            </a:r>
            <a:r>
              <a:rPr lang="ru-RU" sz="2000" dirty="0" smtClean="0">
                <a:solidFill>
                  <a:srgbClr val="C00000"/>
                </a:solidFill>
              </a:rPr>
              <a:t>» (1942) </a:t>
            </a:r>
            <a:r>
              <a:rPr lang="ru-RU" sz="2000" dirty="0" err="1" smtClean="0">
                <a:solidFill>
                  <a:srgbClr val="C00000"/>
                </a:solidFill>
              </a:rPr>
              <a:t>балладасы</a:t>
            </a:r>
            <a:r>
              <a:rPr lang="ru-RU" sz="2000" dirty="0" smtClean="0">
                <a:solidFill>
                  <a:srgbClr val="C00000"/>
                </a:solidFill>
              </a:rPr>
              <a:t>, </a:t>
            </a:r>
            <a:r>
              <a:rPr lang="ru-RU" sz="2000" dirty="0" err="1" smtClean="0">
                <a:solidFill>
                  <a:srgbClr val="C00000"/>
                </a:solidFill>
              </a:rPr>
              <a:t>Муса</a:t>
            </a:r>
            <a:r>
              <a:rPr lang="ru-RU" sz="2000" dirty="0" smtClean="0">
                <a:solidFill>
                  <a:srgbClr val="C00000"/>
                </a:solidFill>
              </a:rPr>
              <a:t> </a:t>
            </a:r>
            <a:r>
              <a:rPr lang="ru-RU" sz="2000" dirty="0" err="1" smtClean="0">
                <a:solidFill>
                  <a:srgbClr val="C00000"/>
                </a:solidFill>
              </a:rPr>
              <a:t>Җәлилнең Моабит</a:t>
            </a:r>
            <a:r>
              <a:rPr lang="ru-RU" sz="2000" dirty="0" smtClean="0">
                <a:solidFill>
                  <a:srgbClr val="C00000"/>
                </a:solidFill>
              </a:rPr>
              <a:t> циклы </a:t>
            </a:r>
            <a:r>
              <a:rPr lang="ru-RU" sz="2000" dirty="0" err="1" smtClean="0">
                <a:solidFill>
                  <a:srgbClr val="C00000"/>
                </a:solidFill>
              </a:rPr>
              <a:t>шигырьләре белән бергә</a:t>
            </a:r>
            <a:r>
              <a:rPr lang="ru-RU" sz="2000" dirty="0" smtClean="0">
                <a:solidFill>
                  <a:srgbClr val="C00000"/>
                </a:solidFill>
              </a:rPr>
              <a:t>, </a:t>
            </a:r>
            <a:r>
              <a:rPr lang="ru-RU" sz="2000" dirty="0" err="1" smtClean="0">
                <a:solidFill>
                  <a:srgbClr val="C00000"/>
                </a:solidFill>
              </a:rPr>
              <a:t>сугыш</a:t>
            </a:r>
            <a:r>
              <a:rPr lang="ru-RU" sz="2000" dirty="0" smtClean="0">
                <a:solidFill>
                  <a:srgbClr val="C00000"/>
                </a:solidFill>
              </a:rPr>
              <a:t> </a:t>
            </a:r>
            <a:r>
              <a:rPr lang="ru-RU" sz="2000" dirty="0" err="1" smtClean="0">
                <a:solidFill>
                  <a:srgbClr val="C00000"/>
                </a:solidFill>
              </a:rPr>
              <a:t>чоры</a:t>
            </a:r>
            <a:r>
              <a:rPr lang="ru-RU" sz="2000" dirty="0" smtClean="0">
                <a:solidFill>
                  <a:srgbClr val="C00000"/>
                </a:solidFill>
              </a:rPr>
              <a:t> татар совет </a:t>
            </a:r>
            <a:r>
              <a:rPr lang="ru-RU" sz="2000" dirty="0" err="1" smtClean="0">
                <a:solidFill>
                  <a:srgbClr val="C00000"/>
                </a:solidFill>
              </a:rPr>
              <a:t>поэзиясенең иң югары</a:t>
            </a:r>
            <a:r>
              <a:rPr lang="ru-RU" sz="2000" dirty="0" smtClean="0">
                <a:solidFill>
                  <a:srgbClr val="C00000"/>
                </a:solidFill>
              </a:rPr>
              <a:t> </a:t>
            </a:r>
            <a:r>
              <a:rPr lang="ru-RU" sz="2000" dirty="0" err="1" smtClean="0">
                <a:solidFill>
                  <a:srgbClr val="C00000"/>
                </a:solidFill>
              </a:rPr>
              <a:t>ноктасын</a:t>
            </a:r>
            <a:r>
              <a:rPr lang="ru-RU" sz="2000" dirty="0" smtClean="0">
                <a:solidFill>
                  <a:srgbClr val="C00000"/>
                </a:solidFill>
              </a:rPr>
              <a:t> </a:t>
            </a:r>
            <a:r>
              <a:rPr lang="ru-RU" sz="2000" dirty="0" err="1" smtClean="0">
                <a:solidFill>
                  <a:srgbClr val="C00000"/>
                </a:solidFill>
              </a:rPr>
              <a:t>тәшкил итәләр</a:t>
            </a:r>
            <a:r>
              <a:rPr lang="ru-RU" sz="2000" dirty="0" smtClean="0">
                <a:solidFill>
                  <a:srgbClr val="C00000"/>
                </a:solidFill>
              </a:rPr>
              <a:t>.</a:t>
            </a:r>
          </a:p>
          <a:p>
            <a:pPr algn="just">
              <a:buNone/>
            </a:pPr>
            <a:r>
              <a:rPr lang="ru-RU" sz="2000" dirty="0" smtClean="0">
                <a:solidFill>
                  <a:srgbClr val="C00000"/>
                </a:solidFill>
              </a:rPr>
              <a:t>		 </a:t>
            </a:r>
            <a:r>
              <a:rPr lang="ru-RU" sz="2000" dirty="0" err="1" smtClean="0">
                <a:solidFill>
                  <a:srgbClr val="C00000"/>
                </a:solidFill>
              </a:rPr>
              <a:t>Бөек Ватан</a:t>
            </a:r>
            <a:r>
              <a:rPr lang="ru-RU" sz="2000" dirty="0" smtClean="0">
                <a:solidFill>
                  <a:srgbClr val="C00000"/>
                </a:solidFill>
              </a:rPr>
              <a:t> </a:t>
            </a:r>
            <a:r>
              <a:rPr lang="ru-RU" sz="2000" dirty="0" err="1" smtClean="0">
                <a:solidFill>
                  <a:srgbClr val="C00000"/>
                </a:solidFill>
              </a:rPr>
              <a:t>сугышы</a:t>
            </a:r>
            <a:r>
              <a:rPr lang="ru-RU" sz="2000" dirty="0" smtClean="0">
                <a:solidFill>
                  <a:srgbClr val="C00000"/>
                </a:solidFill>
              </a:rPr>
              <a:t> </a:t>
            </a:r>
            <a:r>
              <a:rPr lang="ru-RU" sz="2000" dirty="0" err="1" smtClean="0">
                <a:solidFill>
                  <a:srgbClr val="C00000"/>
                </a:solidFill>
              </a:rPr>
              <a:t>елларында</a:t>
            </a:r>
            <a:r>
              <a:rPr lang="ru-RU" sz="2000" dirty="0" smtClean="0">
                <a:solidFill>
                  <a:srgbClr val="C00000"/>
                </a:solidFill>
              </a:rPr>
              <a:t> </a:t>
            </a:r>
            <a:r>
              <a:rPr lang="ru-RU" sz="2000" dirty="0" err="1" smtClean="0">
                <a:solidFill>
                  <a:srgbClr val="C00000"/>
                </a:solidFill>
              </a:rPr>
              <a:t>Ф.Кәрим чәчмә әсәрләр язуга</a:t>
            </a:r>
            <a:r>
              <a:rPr lang="ru-RU" sz="2000" dirty="0" smtClean="0">
                <a:solidFill>
                  <a:srgbClr val="C00000"/>
                </a:solidFill>
              </a:rPr>
              <a:t> да </a:t>
            </a:r>
            <a:r>
              <a:rPr lang="ru-RU" sz="2000" dirty="0" err="1" smtClean="0">
                <a:solidFill>
                  <a:srgbClr val="C00000"/>
                </a:solidFill>
              </a:rPr>
              <a:t>игътибар</a:t>
            </a:r>
            <a:r>
              <a:rPr lang="ru-RU" sz="2000" dirty="0" smtClean="0">
                <a:solidFill>
                  <a:srgbClr val="C00000"/>
                </a:solidFill>
              </a:rPr>
              <a:t> </a:t>
            </a:r>
            <a:r>
              <a:rPr lang="ru-RU" sz="2000" dirty="0" err="1" smtClean="0">
                <a:solidFill>
                  <a:srgbClr val="C00000"/>
                </a:solidFill>
              </a:rPr>
              <a:t>бирә</a:t>
            </a:r>
            <a:r>
              <a:rPr lang="ru-RU" sz="2000" dirty="0" smtClean="0">
                <a:solidFill>
                  <a:srgbClr val="C00000"/>
                </a:solidFill>
              </a:rPr>
              <a:t>: «</a:t>
            </a:r>
            <a:r>
              <a:rPr lang="ru-RU" sz="2000" dirty="0" err="1" smtClean="0">
                <a:solidFill>
                  <a:srgbClr val="C00000"/>
                </a:solidFill>
              </a:rPr>
              <a:t>Шакир</a:t>
            </a:r>
            <a:r>
              <a:rPr lang="ru-RU" sz="2000" dirty="0" smtClean="0">
                <a:solidFill>
                  <a:srgbClr val="C00000"/>
                </a:solidFill>
              </a:rPr>
              <a:t> </a:t>
            </a:r>
            <a:r>
              <a:rPr lang="ru-RU" sz="2000" dirty="0" err="1" smtClean="0">
                <a:solidFill>
                  <a:srgbClr val="C00000"/>
                </a:solidFill>
              </a:rPr>
              <a:t>Шигаев</a:t>
            </a:r>
            <a:r>
              <a:rPr lang="ru-RU" sz="2000" dirty="0" smtClean="0">
                <a:solidFill>
                  <a:srgbClr val="C00000"/>
                </a:solidFill>
              </a:rPr>
              <a:t>» (1943) </a:t>
            </a:r>
            <a:r>
              <a:rPr lang="ru-RU" sz="2000" dirty="0" err="1" smtClean="0">
                <a:solidFill>
                  <a:srgbClr val="C00000"/>
                </a:solidFill>
              </a:rPr>
              <a:t>исемле</a:t>
            </a:r>
            <a:r>
              <a:rPr lang="ru-RU" sz="2000" dirty="0" smtClean="0">
                <a:solidFill>
                  <a:srgbClr val="C00000"/>
                </a:solidFill>
              </a:rPr>
              <a:t> драма, «Разведчик </a:t>
            </a:r>
            <a:r>
              <a:rPr lang="ru-RU" sz="2000" dirty="0" err="1" smtClean="0">
                <a:solidFill>
                  <a:srgbClr val="C00000"/>
                </a:solidFill>
              </a:rPr>
              <a:t>язмалары</a:t>
            </a:r>
            <a:r>
              <a:rPr lang="ru-RU" sz="2000" dirty="0" smtClean="0">
                <a:solidFill>
                  <a:srgbClr val="C00000"/>
                </a:solidFill>
              </a:rPr>
              <a:t>» (1942) </a:t>
            </a:r>
            <a:r>
              <a:rPr lang="ru-RU" sz="2000" dirty="0" err="1" smtClean="0">
                <a:solidFill>
                  <a:srgbClr val="C00000"/>
                </a:solidFill>
              </a:rPr>
              <a:t>һәм </a:t>
            </a:r>
            <a:r>
              <a:rPr lang="ru-RU" sz="2000" dirty="0" smtClean="0">
                <a:solidFill>
                  <a:srgbClr val="C00000"/>
                </a:solidFill>
              </a:rPr>
              <a:t>«</a:t>
            </a:r>
            <a:r>
              <a:rPr lang="ru-RU" sz="2000" dirty="0" err="1" smtClean="0">
                <a:solidFill>
                  <a:srgbClr val="C00000"/>
                </a:solidFill>
              </a:rPr>
              <a:t>Язгы</a:t>
            </a:r>
            <a:r>
              <a:rPr lang="ru-RU" sz="2000" dirty="0" smtClean="0">
                <a:solidFill>
                  <a:srgbClr val="C00000"/>
                </a:solidFill>
              </a:rPr>
              <a:t> </a:t>
            </a:r>
            <a:r>
              <a:rPr lang="ru-RU" sz="2000" dirty="0" err="1" smtClean="0">
                <a:solidFill>
                  <a:srgbClr val="C00000"/>
                </a:solidFill>
              </a:rPr>
              <a:t>төндә</a:t>
            </a:r>
            <a:r>
              <a:rPr lang="ru-RU" sz="2000" dirty="0" smtClean="0">
                <a:solidFill>
                  <a:srgbClr val="C00000"/>
                </a:solidFill>
              </a:rPr>
              <a:t>» (1944) </a:t>
            </a:r>
            <a:r>
              <a:rPr lang="ru-RU" sz="2000" dirty="0" err="1" smtClean="0">
                <a:solidFill>
                  <a:srgbClr val="C00000"/>
                </a:solidFill>
              </a:rPr>
              <a:t>исемле</a:t>
            </a:r>
            <a:r>
              <a:rPr lang="ru-RU" sz="2000" dirty="0" smtClean="0">
                <a:solidFill>
                  <a:srgbClr val="C00000"/>
                </a:solidFill>
              </a:rPr>
              <a:t> </a:t>
            </a:r>
            <a:r>
              <a:rPr lang="ru-RU" sz="2000" dirty="0" err="1" smtClean="0">
                <a:solidFill>
                  <a:srgbClr val="C00000"/>
                </a:solidFill>
              </a:rPr>
              <a:t>ике</a:t>
            </a:r>
            <a:r>
              <a:rPr lang="ru-RU" sz="2000" dirty="0" smtClean="0">
                <a:solidFill>
                  <a:srgbClr val="C00000"/>
                </a:solidFill>
              </a:rPr>
              <a:t> </a:t>
            </a:r>
            <a:r>
              <a:rPr lang="ru-RU" sz="2000" dirty="0" err="1" smtClean="0">
                <a:solidFill>
                  <a:srgbClr val="C00000"/>
                </a:solidFill>
              </a:rPr>
              <a:t>повестен</a:t>
            </a:r>
            <a:r>
              <a:rPr lang="ru-RU" sz="2000" dirty="0" smtClean="0">
                <a:solidFill>
                  <a:srgbClr val="C00000"/>
                </a:solidFill>
              </a:rPr>
              <a:t> </a:t>
            </a:r>
            <a:r>
              <a:rPr lang="ru-RU" sz="2000" dirty="0" err="1" smtClean="0">
                <a:solidFill>
                  <a:srgbClr val="C00000"/>
                </a:solidFill>
              </a:rPr>
              <a:t>иҗат итә</a:t>
            </a:r>
            <a:r>
              <a:rPr lang="ru-RU" sz="2000" dirty="0" smtClean="0">
                <a:solidFill>
                  <a:srgbClr val="C00000"/>
                </a:solidFill>
              </a:rPr>
              <a:t>. </a:t>
            </a:r>
            <a:r>
              <a:rPr lang="ru-RU" sz="2000" dirty="0" err="1" smtClean="0">
                <a:solidFill>
                  <a:srgbClr val="C00000"/>
                </a:solidFill>
              </a:rPr>
              <a:t>Бу</a:t>
            </a:r>
            <a:r>
              <a:rPr lang="ru-RU" sz="2000" dirty="0" smtClean="0">
                <a:solidFill>
                  <a:srgbClr val="C00000"/>
                </a:solidFill>
              </a:rPr>
              <a:t> </a:t>
            </a:r>
            <a:r>
              <a:rPr lang="ru-RU" sz="2000" dirty="0" err="1" smtClean="0">
                <a:solidFill>
                  <a:srgbClr val="C00000"/>
                </a:solidFill>
              </a:rPr>
              <a:t>әсәрләрдә, поэзиясендәге кебек</a:t>
            </a:r>
            <a:r>
              <a:rPr lang="ru-RU" sz="2000" dirty="0" smtClean="0">
                <a:solidFill>
                  <a:srgbClr val="C00000"/>
                </a:solidFill>
              </a:rPr>
              <a:t> </a:t>
            </a:r>
            <a:r>
              <a:rPr lang="ru-RU" sz="2000" dirty="0" err="1" smtClean="0">
                <a:solidFill>
                  <a:srgbClr val="C00000"/>
                </a:solidFill>
              </a:rPr>
              <a:t>үк, сугыш</a:t>
            </a:r>
            <a:r>
              <a:rPr lang="ru-RU" sz="2000" dirty="0" smtClean="0">
                <a:solidFill>
                  <a:srgbClr val="C00000"/>
                </a:solidFill>
              </a:rPr>
              <a:t> </a:t>
            </a:r>
            <a:r>
              <a:rPr lang="ru-RU" sz="2000" dirty="0" err="1" smtClean="0">
                <a:solidFill>
                  <a:srgbClr val="C00000"/>
                </a:solidFill>
              </a:rPr>
              <a:t>темасы</a:t>
            </a:r>
            <a:r>
              <a:rPr lang="ru-RU" sz="2000" dirty="0" smtClean="0">
                <a:solidFill>
                  <a:srgbClr val="C00000"/>
                </a:solidFill>
              </a:rPr>
              <a:t> — батыр совет </a:t>
            </a:r>
            <a:r>
              <a:rPr lang="ru-RU" sz="2000" dirty="0" err="1" smtClean="0">
                <a:solidFill>
                  <a:srgbClr val="C00000"/>
                </a:solidFill>
              </a:rPr>
              <a:t>сугышчыларының җанлы образлары</a:t>
            </a:r>
            <a:r>
              <a:rPr lang="ru-RU" sz="2000" dirty="0" smtClean="0">
                <a:solidFill>
                  <a:srgbClr val="C00000"/>
                </a:solidFill>
              </a:rPr>
              <a:t>, </a:t>
            </a:r>
            <a:r>
              <a:rPr lang="ru-RU" sz="2000" dirty="0" err="1" smtClean="0">
                <a:solidFill>
                  <a:srgbClr val="C00000"/>
                </a:solidFill>
              </a:rPr>
              <a:t>төрле милләт кешеләреннән оешкан</a:t>
            </a:r>
            <a:r>
              <a:rPr lang="ru-RU" sz="2000" dirty="0" smtClean="0">
                <a:solidFill>
                  <a:srgbClr val="C00000"/>
                </a:solidFill>
              </a:rPr>
              <a:t> </a:t>
            </a:r>
            <a:r>
              <a:rPr lang="ru-RU" sz="2000" dirty="0" err="1" smtClean="0">
                <a:solidFill>
                  <a:srgbClr val="C00000"/>
                </a:solidFill>
              </a:rPr>
              <a:t>совет</a:t>
            </a:r>
            <a:r>
              <a:rPr lang="ru-RU" sz="2000" dirty="0" smtClean="0">
                <a:solidFill>
                  <a:srgbClr val="C00000"/>
                </a:solidFill>
              </a:rPr>
              <a:t> </a:t>
            </a:r>
            <a:r>
              <a:rPr lang="ru-RU" sz="2000" dirty="0" err="1" smtClean="0">
                <a:solidFill>
                  <a:srgbClr val="C00000"/>
                </a:solidFill>
              </a:rPr>
              <a:t>армиясенең рухи</a:t>
            </a:r>
            <a:r>
              <a:rPr lang="ru-RU" sz="2000" dirty="0" smtClean="0">
                <a:solidFill>
                  <a:srgbClr val="C00000"/>
                </a:solidFill>
              </a:rPr>
              <a:t> </a:t>
            </a:r>
            <a:r>
              <a:rPr lang="ru-RU" sz="2000" dirty="0" err="1" smtClean="0">
                <a:solidFill>
                  <a:srgbClr val="C00000"/>
                </a:solidFill>
              </a:rPr>
              <a:t>һәм сугышчан</a:t>
            </a:r>
            <a:r>
              <a:rPr lang="ru-RU" sz="2000" dirty="0" smtClean="0">
                <a:solidFill>
                  <a:srgbClr val="C00000"/>
                </a:solidFill>
              </a:rPr>
              <a:t> </a:t>
            </a:r>
            <a:r>
              <a:rPr lang="ru-RU" sz="2000" dirty="0" err="1" smtClean="0">
                <a:solidFill>
                  <a:srgbClr val="C00000"/>
                </a:solidFill>
              </a:rPr>
              <a:t>бердәмлеге чагыла</a:t>
            </a:r>
            <a:r>
              <a:rPr lang="ru-RU" sz="2000" dirty="0" smtClean="0">
                <a:solidFill>
                  <a:srgbClr val="C00000"/>
                </a:solidFill>
              </a:rPr>
              <a:t>.</a:t>
            </a:r>
            <a:endParaRPr lang="ru-RU" sz="2000" dirty="0">
              <a:solidFill>
                <a:srgbClr val="C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исунок2.png"/>
          <p:cNvPicPr>
            <a:picLocks noGrp="1" noChangeAspect="1"/>
          </p:cNvPicPr>
          <p:nvPr>
            <p:ph idx="1"/>
          </p:nvPr>
        </p:nvPicPr>
        <p:blipFill>
          <a:blip r:embed="rId2" cstate="print"/>
          <a:stretch>
            <a:fillRect/>
          </a:stretch>
        </p:blipFill>
        <p:spPr>
          <a:xfrm>
            <a:off x="611560" y="548680"/>
            <a:ext cx="1882432" cy="2520280"/>
          </a:xfrm>
        </p:spPr>
      </p:pic>
      <p:sp>
        <p:nvSpPr>
          <p:cNvPr id="3" name="Заголовок 2"/>
          <p:cNvSpPr>
            <a:spLocks noGrp="1"/>
          </p:cNvSpPr>
          <p:nvPr>
            <p:ph type="title"/>
          </p:nvPr>
        </p:nvSpPr>
        <p:spPr>
          <a:xfrm>
            <a:off x="2555776" y="1052736"/>
            <a:ext cx="6131024" cy="1044352"/>
          </a:xfrm>
        </p:spPr>
        <p:txBody>
          <a:bodyPr>
            <a:normAutofit/>
          </a:bodyPr>
          <a:lstStyle/>
          <a:p>
            <a:r>
              <a:rPr lang="tt-RU" sz="3600" dirty="0" smtClean="0">
                <a:solidFill>
                  <a:srgbClr val="C00000"/>
                </a:solidFill>
              </a:rPr>
              <a:t>Абдулла Алиш (1908-1944)</a:t>
            </a:r>
            <a:endParaRPr lang="ru-RU" sz="3600" dirty="0">
              <a:solidFill>
                <a:srgbClr val="C00000"/>
              </a:solidFill>
            </a:endParaRPr>
          </a:p>
        </p:txBody>
      </p:sp>
      <p:sp>
        <p:nvSpPr>
          <p:cNvPr id="5" name="TextBox 4"/>
          <p:cNvSpPr txBox="1"/>
          <p:nvPr/>
        </p:nvSpPr>
        <p:spPr>
          <a:xfrm>
            <a:off x="1115616" y="3429000"/>
            <a:ext cx="6912768" cy="3046988"/>
          </a:xfrm>
          <a:prstGeom prst="rect">
            <a:avLst/>
          </a:prstGeom>
          <a:noFill/>
        </p:spPr>
        <p:txBody>
          <a:bodyPr wrap="square" rtlCol="0">
            <a:spAutoFit/>
          </a:bodyPr>
          <a:lstStyle/>
          <a:p>
            <a:r>
              <a:rPr lang="ru-RU" sz="3200" i="1" dirty="0" err="1" smtClean="0">
                <a:solidFill>
                  <a:srgbClr val="002060"/>
                </a:solidFill>
              </a:rPr>
              <a:t>Көрәш белән тудык</a:t>
            </a:r>
            <a:r>
              <a:rPr lang="ru-RU" sz="3200" i="1" dirty="0" smtClean="0">
                <a:solidFill>
                  <a:srgbClr val="002060"/>
                </a:solidFill>
              </a:rPr>
              <a:t>, </a:t>
            </a:r>
            <a:r>
              <a:rPr lang="ru-RU" sz="3200" i="1" dirty="0" err="1" smtClean="0">
                <a:solidFill>
                  <a:srgbClr val="002060"/>
                </a:solidFill>
              </a:rPr>
              <a:t>көрәш белән </a:t>
            </a:r>
            <a:br>
              <a:rPr lang="ru-RU" sz="3200" i="1" dirty="0" err="1" smtClean="0">
                <a:solidFill>
                  <a:srgbClr val="002060"/>
                </a:solidFill>
              </a:rPr>
            </a:br>
            <a:r>
              <a:rPr lang="ru-RU" sz="3200" i="1" dirty="0" err="1" smtClean="0">
                <a:solidFill>
                  <a:srgbClr val="002060"/>
                </a:solidFill>
              </a:rPr>
              <a:t>Керәбез дә ахры</a:t>
            </a:r>
            <a:r>
              <a:rPr lang="ru-RU" sz="3200" i="1" dirty="0" smtClean="0">
                <a:solidFill>
                  <a:srgbClr val="002060"/>
                </a:solidFill>
              </a:rPr>
              <a:t> </a:t>
            </a:r>
            <a:r>
              <a:rPr lang="ru-RU" sz="3200" i="1" dirty="0" err="1" smtClean="0">
                <a:solidFill>
                  <a:srgbClr val="002060"/>
                </a:solidFill>
              </a:rPr>
              <a:t>кабергә.</a:t>
            </a:r>
            <a:r>
              <a:rPr lang="ru-RU" sz="3200" i="1" dirty="0" smtClean="0">
                <a:solidFill>
                  <a:srgbClr val="002060"/>
                </a:solidFill>
              </a:rPr>
              <a:t> </a:t>
            </a:r>
            <a:br>
              <a:rPr lang="ru-RU" sz="3200" i="1" dirty="0" smtClean="0">
                <a:solidFill>
                  <a:srgbClr val="002060"/>
                </a:solidFill>
              </a:rPr>
            </a:br>
            <a:r>
              <a:rPr lang="ru-RU" sz="3200" i="1" dirty="0" err="1" smtClean="0">
                <a:solidFill>
                  <a:srgbClr val="002060"/>
                </a:solidFill>
              </a:rPr>
              <a:t>Язган</a:t>
            </a:r>
            <a:r>
              <a:rPr lang="ru-RU" sz="3200" i="1" dirty="0" smtClean="0">
                <a:solidFill>
                  <a:srgbClr val="002060"/>
                </a:solidFill>
              </a:rPr>
              <a:t> </a:t>
            </a:r>
            <a:r>
              <a:rPr lang="ru-RU" sz="3200" i="1" dirty="0" err="1" smtClean="0">
                <a:solidFill>
                  <a:srgbClr val="002060"/>
                </a:solidFill>
              </a:rPr>
              <a:t>икән соңгы сулышыбызны</a:t>
            </a:r>
            <a:r>
              <a:rPr lang="ru-RU" sz="3200" i="1" dirty="0" smtClean="0">
                <a:solidFill>
                  <a:srgbClr val="002060"/>
                </a:solidFill>
              </a:rPr>
              <a:t/>
            </a:r>
            <a:br>
              <a:rPr lang="ru-RU" sz="3200" i="1" dirty="0" smtClean="0">
                <a:solidFill>
                  <a:srgbClr val="002060"/>
                </a:solidFill>
              </a:rPr>
            </a:br>
            <a:r>
              <a:rPr lang="ru-RU" sz="3200" i="1" dirty="0" err="1" smtClean="0">
                <a:solidFill>
                  <a:srgbClr val="002060"/>
                </a:solidFill>
              </a:rPr>
              <a:t>Илебез</a:t>
            </a:r>
            <a:r>
              <a:rPr lang="ru-RU" sz="3200" i="1" dirty="0" smtClean="0">
                <a:solidFill>
                  <a:srgbClr val="002060"/>
                </a:solidFill>
              </a:rPr>
              <a:t> </a:t>
            </a:r>
            <a:r>
              <a:rPr lang="ru-RU" sz="3200" i="1" dirty="0" err="1" smtClean="0">
                <a:solidFill>
                  <a:srgbClr val="002060"/>
                </a:solidFill>
              </a:rPr>
              <a:t>бәхете өчен бирергә.</a:t>
            </a:r>
            <a:endParaRPr lang="ru-RU" sz="3200" i="1" dirty="0" smtClean="0">
              <a:solidFill>
                <a:srgbClr val="002060"/>
              </a:solidFill>
            </a:endParaRPr>
          </a:p>
          <a:p>
            <a:r>
              <a:rPr lang="tt-RU" sz="2800" i="1" dirty="0" smtClean="0">
                <a:solidFill>
                  <a:srgbClr val="002060"/>
                </a:solidFill>
              </a:rPr>
              <a:t>                         “Ни</a:t>
            </a:r>
            <a:r>
              <a:rPr lang="ru-RU" sz="2800" i="1" dirty="0" smtClean="0">
                <a:solidFill>
                  <a:srgbClr val="002060"/>
                </a:solidFill>
              </a:rPr>
              <a:t>чек </a:t>
            </a:r>
            <a:r>
              <a:rPr lang="ru-RU" sz="2800" i="1" dirty="0" err="1" smtClean="0">
                <a:solidFill>
                  <a:srgbClr val="002060"/>
                </a:solidFill>
              </a:rPr>
              <a:t>килер</a:t>
            </a:r>
            <a:r>
              <a:rPr lang="ru-RU" sz="2800" i="1" dirty="0" smtClean="0">
                <a:solidFill>
                  <a:srgbClr val="002060"/>
                </a:solidFill>
              </a:rPr>
              <a:t> </a:t>
            </a:r>
            <a:r>
              <a:rPr lang="ru-RU" sz="2800" i="1" dirty="0" err="1" smtClean="0">
                <a:solidFill>
                  <a:srgbClr val="002060"/>
                </a:solidFill>
              </a:rPr>
              <a:t>үлем</a:t>
            </a:r>
            <a:r>
              <a:rPr lang="tt-RU" sz="2800" i="1" dirty="0" smtClean="0">
                <a:solidFill>
                  <a:srgbClr val="002060"/>
                </a:solidFill>
              </a:rPr>
              <a:t>”</a:t>
            </a:r>
            <a:endParaRPr lang="ru-RU" sz="2800" i="1" dirty="0" smtClean="0">
              <a:solidFill>
                <a:srgbClr val="002060"/>
              </a:solidFill>
            </a:endParaRPr>
          </a:p>
          <a:p>
            <a:endParaRPr lang="ru-RU" sz="3200"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76672"/>
            <a:ext cx="8229600" cy="5619328"/>
          </a:xfrm>
        </p:spPr>
        <p:txBody>
          <a:bodyPr>
            <a:noAutofit/>
          </a:bodyPr>
          <a:lstStyle/>
          <a:p>
            <a:pPr>
              <a:lnSpc>
                <a:spcPct val="90000"/>
              </a:lnSpc>
              <a:buFontTx/>
              <a:buNone/>
            </a:pPr>
            <a:r>
              <a:rPr lang="ru-RU" sz="2000" dirty="0" smtClean="0"/>
              <a:t>	</a:t>
            </a:r>
            <a:r>
              <a:rPr lang="ru-RU" sz="2000" dirty="0" smtClean="0">
                <a:solidFill>
                  <a:srgbClr val="C00000"/>
                </a:solidFill>
              </a:rPr>
              <a:t>	 </a:t>
            </a:r>
            <a:r>
              <a:rPr lang="ru-RU" sz="2000" dirty="0" err="1" smtClean="0">
                <a:solidFill>
                  <a:srgbClr val="C00000"/>
                </a:solidFill>
              </a:rPr>
              <a:t>Бөек Ватан</a:t>
            </a:r>
            <a:r>
              <a:rPr lang="ru-RU" sz="2000" dirty="0" smtClean="0">
                <a:solidFill>
                  <a:srgbClr val="C00000"/>
                </a:solidFill>
              </a:rPr>
              <a:t> </a:t>
            </a:r>
            <a:r>
              <a:rPr lang="ru-RU" sz="2000" dirty="0" err="1" smtClean="0">
                <a:solidFill>
                  <a:srgbClr val="C00000"/>
                </a:solidFill>
              </a:rPr>
              <a:t>сугышы</a:t>
            </a:r>
            <a:r>
              <a:rPr lang="ru-RU" sz="2000" dirty="0" smtClean="0">
                <a:solidFill>
                  <a:srgbClr val="C00000"/>
                </a:solidFill>
              </a:rPr>
              <a:t> </a:t>
            </a:r>
            <a:r>
              <a:rPr lang="ru-RU" sz="2000" dirty="0" err="1" smtClean="0">
                <a:solidFill>
                  <a:srgbClr val="C00000"/>
                </a:solidFill>
              </a:rPr>
              <a:t>башлангач</a:t>
            </a:r>
            <a:r>
              <a:rPr lang="ru-RU" sz="2000" dirty="0" smtClean="0">
                <a:solidFill>
                  <a:srgbClr val="C00000"/>
                </a:solidFill>
              </a:rPr>
              <a:t>, </a:t>
            </a:r>
            <a:r>
              <a:rPr lang="ru-RU" sz="2000" dirty="0" err="1" smtClean="0">
                <a:solidFill>
                  <a:srgbClr val="C00000"/>
                </a:solidFill>
              </a:rPr>
              <a:t>А.Алиш</a:t>
            </a:r>
            <a:r>
              <a:rPr lang="ru-RU" sz="2000" dirty="0" smtClean="0">
                <a:solidFill>
                  <a:srgbClr val="C00000"/>
                </a:solidFill>
              </a:rPr>
              <a:t> 1941 </a:t>
            </a:r>
            <a:r>
              <a:rPr lang="ru-RU" sz="2000" dirty="0" err="1" smtClean="0">
                <a:solidFill>
                  <a:srgbClr val="C00000"/>
                </a:solidFill>
              </a:rPr>
              <a:t>елның </a:t>
            </a:r>
            <a:r>
              <a:rPr lang="ru-RU" sz="2000" dirty="0" smtClean="0">
                <a:solidFill>
                  <a:srgbClr val="C00000"/>
                </a:solidFill>
              </a:rPr>
              <a:t>июль </a:t>
            </a:r>
            <a:r>
              <a:rPr lang="ru-RU" sz="2000" dirty="0" err="1" smtClean="0">
                <a:solidFill>
                  <a:srgbClr val="C00000"/>
                </a:solidFill>
              </a:rPr>
              <a:t>аенда</a:t>
            </a:r>
            <a:r>
              <a:rPr lang="ru-RU" sz="2000" dirty="0" smtClean="0">
                <a:solidFill>
                  <a:srgbClr val="C00000"/>
                </a:solidFill>
              </a:rPr>
              <a:t> </a:t>
            </a:r>
            <a:r>
              <a:rPr lang="ru-RU" sz="2000" dirty="0" err="1" smtClean="0">
                <a:solidFill>
                  <a:srgbClr val="C00000"/>
                </a:solidFill>
              </a:rPr>
              <a:t>фронтка</a:t>
            </a:r>
            <a:r>
              <a:rPr lang="ru-RU" sz="2000" dirty="0" smtClean="0">
                <a:solidFill>
                  <a:srgbClr val="C00000"/>
                </a:solidFill>
              </a:rPr>
              <a:t> </a:t>
            </a:r>
            <a:r>
              <a:rPr lang="ru-RU" sz="2000" dirty="0" err="1" smtClean="0">
                <a:solidFill>
                  <a:srgbClr val="C00000"/>
                </a:solidFill>
              </a:rPr>
              <a:t>китә</a:t>
            </a:r>
            <a:r>
              <a:rPr lang="ru-RU" sz="2000" dirty="0" smtClean="0">
                <a:solidFill>
                  <a:srgbClr val="C00000"/>
                </a:solidFill>
              </a:rPr>
              <a:t>, солдат-радист </a:t>
            </a:r>
            <a:r>
              <a:rPr lang="ru-RU" sz="2000" dirty="0" err="1" smtClean="0">
                <a:solidFill>
                  <a:srgbClr val="C00000"/>
                </a:solidFill>
              </a:rPr>
              <a:t>сыйфатында</a:t>
            </a:r>
            <a:r>
              <a:rPr lang="ru-RU" sz="2000" dirty="0" smtClean="0">
                <a:solidFill>
                  <a:srgbClr val="C00000"/>
                </a:solidFill>
              </a:rPr>
              <a:t>, Орлов </a:t>
            </a:r>
            <a:r>
              <a:rPr lang="ru-RU" sz="2000" dirty="0" err="1" smtClean="0">
                <a:solidFill>
                  <a:srgbClr val="C00000"/>
                </a:solidFill>
              </a:rPr>
              <a:t>өлкәсендә барган</a:t>
            </a:r>
            <a:r>
              <a:rPr lang="ru-RU" sz="2000" dirty="0" smtClean="0">
                <a:solidFill>
                  <a:srgbClr val="C00000"/>
                </a:solidFill>
              </a:rPr>
              <a:t> каты </a:t>
            </a:r>
            <a:r>
              <a:rPr lang="ru-RU" sz="2000" dirty="0" err="1" smtClean="0">
                <a:solidFill>
                  <a:srgbClr val="C00000"/>
                </a:solidFill>
              </a:rPr>
              <a:t>сугышларда</a:t>
            </a:r>
            <a:r>
              <a:rPr lang="ru-RU" sz="2000" dirty="0" smtClean="0">
                <a:solidFill>
                  <a:srgbClr val="C00000"/>
                </a:solidFill>
              </a:rPr>
              <a:t> </a:t>
            </a:r>
            <a:r>
              <a:rPr lang="ru-RU" sz="2000" dirty="0" err="1" smtClean="0">
                <a:solidFill>
                  <a:srgbClr val="C00000"/>
                </a:solidFill>
              </a:rPr>
              <a:t>катнаша</a:t>
            </a:r>
            <a:r>
              <a:rPr lang="ru-RU" sz="2000" dirty="0" smtClean="0">
                <a:solidFill>
                  <a:srgbClr val="C00000"/>
                </a:solidFill>
              </a:rPr>
              <a:t>. 1941 </a:t>
            </a:r>
            <a:r>
              <a:rPr lang="ru-RU" sz="2000" dirty="0" err="1" smtClean="0">
                <a:solidFill>
                  <a:srgbClr val="C00000"/>
                </a:solidFill>
              </a:rPr>
              <a:t>елның </a:t>
            </a:r>
            <a:r>
              <a:rPr lang="ru-RU" sz="2000" dirty="0" smtClean="0">
                <a:solidFill>
                  <a:srgbClr val="C00000"/>
                </a:solidFill>
              </a:rPr>
              <a:t>12 </a:t>
            </a:r>
            <a:r>
              <a:rPr lang="ru-RU" sz="2000" dirty="0" err="1" smtClean="0">
                <a:solidFill>
                  <a:srgbClr val="C00000"/>
                </a:solidFill>
              </a:rPr>
              <a:t>октябрендә </a:t>
            </a:r>
            <a:r>
              <a:rPr lang="ru-RU" sz="2000" dirty="0" smtClean="0">
                <a:solidFill>
                  <a:srgbClr val="C00000"/>
                </a:solidFill>
              </a:rPr>
              <a:t>Брянск </a:t>
            </a:r>
            <a:r>
              <a:rPr lang="ru-RU" sz="2000" dirty="0" err="1" smtClean="0">
                <a:solidFill>
                  <a:srgbClr val="C00000"/>
                </a:solidFill>
              </a:rPr>
              <a:t>шәһәре янында</a:t>
            </a:r>
            <a:r>
              <a:rPr lang="ru-RU" sz="2000" dirty="0" smtClean="0">
                <a:solidFill>
                  <a:srgbClr val="C00000"/>
                </a:solidFill>
              </a:rPr>
              <a:t>, Десна </a:t>
            </a:r>
            <a:r>
              <a:rPr lang="ru-RU" sz="2000" dirty="0" err="1" smtClean="0">
                <a:solidFill>
                  <a:srgbClr val="C00000"/>
                </a:solidFill>
              </a:rPr>
              <a:t>елгасы</a:t>
            </a:r>
            <a:r>
              <a:rPr lang="ru-RU" sz="2000" dirty="0" smtClean="0">
                <a:solidFill>
                  <a:srgbClr val="C00000"/>
                </a:solidFill>
              </a:rPr>
              <a:t> </a:t>
            </a:r>
            <a:r>
              <a:rPr lang="ru-RU" sz="2000" dirty="0" err="1" smtClean="0">
                <a:solidFill>
                  <a:srgbClr val="C00000"/>
                </a:solidFill>
              </a:rPr>
              <a:t>буенда</a:t>
            </a:r>
            <a:r>
              <a:rPr lang="ru-RU" sz="2000" dirty="0" smtClean="0">
                <a:solidFill>
                  <a:srgbClr val="C00000"/>
                </a:solidFill>
              </a:rPr>
              <a:t> </a:t>
            </a:r>
            <a:r>
              <a:rPr lang="ru-RU" sz="2000" dirty="0" err="1" smtClean="0">
                <a:solidFill>
                  <a:srgbClr val="C00000"/>
                </a:solidFill>
              </a:rPr>
              <a:t>чолганышта</a:t>
            </a:r>
            <a:r>
              <a:rPr lang="ru-RU" sz="2000" dirty="0" smtClean="0">
                <a:solidFill>
                  <a:srgbClr val="C00000"/>
                </a:solidFill>
              </a:rPr>
              <a:t> </a:t>
            </a:r>
            <a:r>
              <a:rPr lang="ru-RU" sz="2000" dirty="0" err="1" smtClean="0">
                <a:solidFill>
                  <a:srgbClr val="C00000"/>
                </a:solidFill>
              </a:rPr>
              <a:t>калып</a:t>
            </a:r>
            <a:r>
              <a:rPr lang="ru-RU" sz="2000" dirty="0" smtClean="0">
                <a:solidFill>
                  <a:srgbClr val="C00000"/>
                </a:solidFill>
              </a:rPr>
              <a:t>, </a:t>
            </a:r>
            <a:r>
              <a:rPr lang="ru-RU" sz="2000" dirty="0" err="1" smtClean="0">
                <a:solidFill>
                  <a:srgbClr val="C00000"/>
                </a:solidFill>
              </a:rPr>
              <a:t>фашистлар</a:t>
            </a:r>
            <a:r>
              <a:rPr lang="ru-RU" sz="2000" dirty="0" smtClean="0">
                <a:solidFill>
                  <a:srgbClr val="C00000"/>
                </a:solidFill>
              </a:rPr>
              <a:t> </a:t>
            </a:r>
            <a:r>
              <a:rPr lang="ru-RU" sz="2000" dirty="0" err="1" smtClean="0">
                <a:solidFill>
                  <a:srgbClr val="C00000"/>
                </a:solidFill>
              </a:rPr>
              <a:t>кулына</a:t>
            </a:r>
            <a:r>
              <a:rPr lang="ru-RU" sz="2000" dirty="0" smtClean="0">
                <a:solidFill>
                  <a:srgbClr val="C00000"/>
                </a:solidFill>
              </a:rPr>
              <a:t> </a:t>
            </a:r>
            <a:r>
              <a:rPr lang="ru-RU" sz="2000" dirty="0" err="1" smtClean="0">
                <a:solidFill>
                  <a:srgbClr val="C00000"/>
                </a:solidFill>
              </a:rPr>
              <a:t>әсир төшә</a:t>
            </a:r>
            <a:r>
              <a:rPr lang="ru-RU" sz="2000" dirty="0" smtClean="0">
                <a:solidFill>
                  <a:srgbClr val="C00000"/>
                </a:solidFill>
              </a:rPr>
              <a:t>. 1941 </a:t>
            </a:r>
            <a:r>
              <a:rPr lang="ru-RU" sz="2000" dirty="0" err="1" smtClean="0">
                <a:solidFill>
                  <a:srgbClr val="C00000"/>
                </a:solidFill>
              </a:rPr>
              <a:t>елның кышын</a:t>
            </a:r>
            <a:r>
              <a:rPr lang="ru-RU" sz="2000" dirty="0" smtClean="0">
                <a:solidFill>
                  <a:srgbClr val="C00000"/>
                </a:solidFill>
              </a:rPr>
              <a:t> </a:t>
            </a:r>
            <a:r>
              <a:rPr lang="ru-RU" sz="2000" dirty="0" err="1" smtClean="0">
                <a:solidFill>
                  <a:srgbClr val="C00000"/>
                </a:solidFill>
              </a:rPr>
              <a:t>Литвадагы</a:t>
            </a:r>
            <a:r>
              <a:rPr lang="ru-RU" sz="2000" dirty="0" smtClean="0">
                <a:solidFill>
                  <a:srgbClr val="C00000"/>
                </a:solidFill>
              </a:rPr>
              <a:t> </a:t>
            </a:r>
            <a:r>
              <a:rPr lang="ru-RU" sz="2000" dirty="0" err="1" smtClean="0">
                <a:solidFill>
                  <a:srgbClr val="C00000"/>
                </a:solidFill>
              </a:rPr>
              <a:t>хәрби әсирләр лагеренда</a:t>
            </a:r>
            <a:r>
              <a:rPr lang="ru-RU" sz="2000" dirty="0" smtClean="0">
                <a:solidFill>
                  <a:srgbClr val="C00000"/>
                </a:solidFill>
              </a:rPr>
              <a:t> </a:t>
            </a:r>
            <a:r>
              <a:rPr lang="ru-RU" sz="2000" dirty="0" err="1" smtClean="0">
                <a:solidFill>
                  <a:srgbClr val="C00000"/>
                </a:solidFill>
              </a:rPr>
              <a:t>тотканнан</a:t>
            </a:r>
            <a:r>
              <a:rPr lang="ru-RU" sz="2000" dirty="0" smtClean="0">
                <a:solidFill>
                  <a:srgbClr val="C00000"/>
                </a:solidFill>
              </a:rPr>
              <a:t> </a:t>
            </a:r>
            <a:r>
              <a:rPr lang="ru-RU" sz="2000" dirty="0" err="1" smtClean="0">
                <a:solidFill>
                  <a:srgbClr val="C00000"/>
                </a:solidFill>
              </a:rPr>
              <a:t>соң</a:t>
            </a:r>
            <a:r>
              <a:rPr lang="ru-RU" sz="2000" dirty="0" smtClean="0">
                <a:solidFill>
                  <a:srgbClr val="C00000"/>
                </a:solidFill>
              </a:rPr>
              <a:t>, 1942 </a:t>
            </a:r>
            <a:r>
              <a:rPr lang="ru-RU" sz="2000" dirty="0" err="1" smtClean="0">
                <a:solidFill>
                  <a:srgbClr val="C00000"/>
                </a:solidFill>
              </a:rPr>
              <a:t>елның язында</a:t>
            </a:r>
            <a:r>
              <a:rPr lang="ru-RU" sz="2000" dirty="0" smtClean="0">
                <a:solidFill>
                  <a:srgbClr val="C00000"/>
                </a:solidFill>
              </a:rPr>
              <a:t> </a:t>
            </a:r>
            <a:r>
              <a:rPr lang="ru-RU" sz="2000" dirty="0" err="1" smtClean="0">
                <a:solidFill>
                  <a:srgbClr val="C00000"/>
                </a:solidFill>
              </a:rPr>
              <a:t>фашистлар</a:t>
            </a:r>
            <a:r>
              <a:rPr lang="ru-RU" sz="2000" dirty="0" smtClean="0">
                <a:solidFill>
                  <a:srgbClr val="C00000"/>
                </a:solidFill>
              </a:rPr>
              <a:t> </a:t>
            </a:r>
            <a:r>
              <a:rPr lang="ru-RU" sz="2000" dirty="0" err="1" smtClean="0">
                <a:solidFill>
                  <a:srgbClr val="C00000"/>
                </a:solidFill>
              </a:rPr>
              <a:t>аны</a:t>
            </a:r>
            <a:r>
              <a:rPr lang="ru-RU" sz="2000" dirty="0" smtClean="0">
                <a:solidFill>
                  <a:srgbClr val="C00000"/>
                </a:solidFill>
              </a:rPr>
              <a:t> </a:t>
            </a:r>
            <a:r>
              <a:rPr lang="ru-RU" sz="2000" dirty="0" err="1" smtClean="0">
                <a:solidFill>
                  <a:srgbClr val="C00000"/>
                </a:solidFill>
              </a:rPr>
              <a:t>Чехословакиядәге Сандау</a:t>
            </a:r>
            <a:r>
              <a:rPr lang="ru-RU" sz="2000" dirty="0" smtClean="0">
                <a:solidFill>
                  <a:srgbClr val="C00000"/>
                </a:solidFill>
              </a:rPr>
              <a:t> </a:t>
            </a:r>
            <a:r>
              <a:rPr lang="ru-RU" sz="2000" dirty="0" err="1" smtClean="0">
                <a:solidFill>
                  <a:srgbClr val="C00000"/>
                </a:solidFill>
              </a:rPr>
              <a:t>шәһәренә озаталар</a:t>
            </a:r>
            <a:r>
              <a:rPr lang="ru-RU" sz="2000" dirty="0" smtClean="0">
                <a:solidFill>
                  <a:srgbClr val="C00000"/>
                </a:solidFill>
              </a:rPr>
              <a:t>. </a:t>
            </a:r>
            <a:r>
              <a:rPr lang="ru-RU" sz="2000" dirty="0" err="1" smtClean="0">
                <a:solidFill>
                  <a:srgbClr val="C00000"/>
                </a:solidFill>
              </a:rPr>
              <a:t>Ахырда</a:t>
            </a:r>
            <a:r>
              <a:rPr lang="ru-RU" sz="2000" dirty="0" smtClean="0">
                <a:solidFill>
                  <a:srgbClr val="C00000"/>
                </a:solidFill>
              </a:rPr>
              <a:t> </a:t>
            </a:r>
            <a:r>
              <a:rPr lang="ru-RU" sz="2000" dirty="0" err="1" smtClean="0">
                <a:solidFill>
                  <a:srgbClr val="C00000"/>
                </a:solidFill>
              </a:rPr>
              <a:t>ул</a:t>
            </a:r>
            <a:r>
              <a:rPr lang="ru-RU" sz="2000" dirty="0" smtClean="0">
                <a:solidFill>
                  <a:srgbClr val="C00000"/>
                </a:solidFill>
              </a:rPr>
              <a:t> </a:t>
            </a:r>
            <a:r>
              <a:rPr lang="ru-RU" sz="2000" dirty="0" err="1" smtClean="0">
                <a:solidFill>
                  <a:srgbClr val="C00000"/>
                </a:solidFill>
              </a:rPr>
              <a:t>Польшадагы</a:t>
            </a:r>
            <a:r>
              <a:rPr lang="ru-RU" sz="2000" dirty="0" smtClean="0">
                <a:solidFill>
                  <a:srgbClr val="C00000"/>
                </a:solidFill>
              </a:rPr>
              <a:t> </a:t>
            </a:r>
            <a:r>
              <a:rPr lang="ru-RU" sz="2000" dirty="0" err="1" smtClean="0">
                <a:solidFill>
                  <a:srgbClr val="C00000"/>
                </a:solidFill>
              </a:rPr>
              <a:t>Седльце</a:t>
            </a:r>
            <a:r>
              <a:rPr lang="ru-RU" sz="2000" dirty="0" smtClean="0">
                <a:solidFill>
                  <a:srgbClr val="C00000"/>
                </a:solidFill>
              </a:rPr>
              <a:t> </a:t>
            </a:r>
            <a:r>
              <a:rPr lang="ru-RU" sz="2000" dirty="0" err="1" smtClean="0">
                <a:solidFill>
                  <a:srgbClr val="C00000"/>
                </a:solidFill>
              </a:rPr>
              <a:t>шәһәренә, аннан</a:t>
            </a:r>
            <a:r>
              <a:rPr lang="ru-RU" sz="2000" dirty="0" smtClean="0">
                <a:solidFill>
                  <a:srgbClr val="C00000"/>
                </a:solidFill>
              </a:rPr>
              <a:t> Берлин </a:t>
            </a:r>
            <a:r>
              <a:rPr lang="ru-RU" sz="2000" dirty="0" err="1" smtClean="0">
                <a:solidFill>
                  <a:srgbClr val="C00000"/>
                </a:solidFill>
              </a:rPr>
              <a:t>янындагы</a:t>
            </a:r>
            <a:r>
              <a:rPr lang="ru-RU" sz="2000" dirty="0" smtClean="0">
                <a:solidFill>
                  <a:srgbClr val="C00000"/>
                </a:solidFill>
              </a:rPr>
              <a:t> </a:t>
            </a:r>
            <a:r>
              <a:rPr lang="ru-RU" sz="2000" dirty="0" err="1" smtClean="0">
                <a:solidFill>
                  <a:srgbClr val="C00000"/>
                </a:solidFill>
              </a:rPr>
              <a:t>Вустрауга</a:t>
            </a:r>
            <a:r>
              <a:rPr lang="ru-RU" sz="2000" dirty="0" smtClean="0">
                <a:solidFill>
                  <a:srgbClr val="C00000"/>
                </a:solidFill>
              </a:rPr>
              <a:t> </a:t>
            </a:r>
            <a:r>
              <a:rPr lang="ru-RU" sz="2000" dirty="0" err="1" smtClean="0">
                <a:solidFill>
                  <a:srgbClr val="C00000"/>
                </a:solidFill>
              </a:rPr>
              <a:t>килеп</a:t>
            </a:r>
            <a:r>
              <a:rPr lang="ru-RU" sz="2000" dirty="0" smtClean="0">
                <a:solidFill>
                  <a:srgbClr val="C00000"/>
                </a:solidFill>
              </a:rPr>
              <a:t> </a:t>
            </a:r>
            <a:r>
              <a:rPr lang="ru-RU" sz="2000" dirty="0" err="1" smtClean="0">
                <a:solidFill>
                  <a:srgbClr val="C00000"/>
                </a:solidFill>
              </a:rPr>
              <a:t>эләгә</a:t>
            </a:r>
            <a:r>
              <a:rPr lang="ru-RU" sz="2000" dirty="0" smtClean="0">
                <a:solidFill>
                  <a:srgbClr val="C00000"/>
                </a:solidFill>
              </a:rPr>
              <a:t>. </a:t>
            </a:r>
            <a:r>
              <a:rPr lang="ru-RU" sz="2000" dirty="0" err="1" smtClean="0">
                <a:solidFill>
                  <a:srgbClr val="C00000"/>
                </a:solidFill>
              </a:rPr>
              <a:t>Монда</a:t>
            </a:r>
            <a:r>
              <a:rPr lang="ru-RU" sz="2000" dirty="0" smtClean="0">
                <a:solidFill>
                  <a:srgbClr val="C00000"/>
                </a:solidFill>
              </a:rPr>
              <a:t> </a:t>
            </a:r>
            <a:r>
              <a:rPr lang="ru-RU" sz="2000" dirty="0" err="1" smtClean="0">
                <a:solidFill>
                  <a:srgbClr val="C00000"/>
                </a:solidFill>
              </a:rPr>
              <a:t>Муса</a:t>
            </a:r>
            <a:r>
              <a:rPr lang="ru-RU" sz="2000" dirty="0" smtClean="0">
                <a:solidFill>
                  <a:srgbClr val="C00000"/>
                </a:solidFill>
              </a:rPr>
              <a:t> </a:t>
            </a:r>
            <a:r>
              <a:rPr lang="ru-RU" sz="2000" dirty="0" err="1" smtClean="0">
                <a:solidFill>
                  <a:srgbClr val="C00000"/>
                </a:solidFill>
              </a:rPr>
              <a:t>Җәлил һәм аның көрәштәшләре белән очраша</a:t>
            </a:r>
            <a:r>
              <a:rPr lang="ru-RU" sz="2000" dirty="0" smtClean="0">
                <a:solidFill>
                  <a:srgbClr val="C00000"/>
                </a:solidFill>
              </a:rPr>
              <a:t>, </a:t>
            </a:r>
            <a:r>
              <a:rPr lang="ru-RU" sz="2000" dirty="0" err="1" smtClean="0">
                <a:solidFill>
                  <a:srgbClr val="C00000"/>
                </a:solidFill>
              </a:rPr>
              <a:t>алар</a:t>
            </a:r>
            <a:r>
              <a:rPr lang="ru-RU" sz="2000" dirty="0" smtClean="0">
                <a:solidFill>
                  <a:srgbClr val="C00000"/>
                </a:solidFill>
              </a:rPr>
              <a:t> </a:t>
            </a:r>
            <a:r>
              <a:rPr lang="ru-RU" sz="2000" dirty="0" err="1" smtClean="0">
                <a:solidFill>
                  <a:srgbClr val="C00000"/>
                </a:solidFill>
              </a:rPr>
              <a:t>белән бергә антифашистик</a:t>
            </a:r>
            <a:r>
              <a:rPr lang="ru-RU" sz="2000" dirty="0" smtClean="0">
                <a:solidFill>
                  <a:srgbClr val="C00000"/>
                </a:solidFill>
              </a:rPr>
              <a:t> </a:t>
            </a:r>
            <a:r>
              <a:rPr lang="ru-RU" sz="2000" dirty="0" err="1" smtClean="0">
                <a:solidFill>
                  <a:srgbClr val="C00000"/>
                </a:solidFill>
              </a:rPr>
              <a:t>оешмада</a:t>
            </a:r>
            <a:r>
              <a:rPr lang="ru-RU" sz="2000" dirty="0" smtClean="0">
                <a:solidFill>
                  <a:srgbClr val="C00000"/>
                </a:solidFill>
              </a:rPr>
              <a:t> </a:t>
            </a:r>
            <a:r>
              <a:rPr lang="ru-RU" sz="2000" dirty="0" err="1" smtClean="0">
                <a:solidFill>
                  <a:srgbClr val="C00000"/>
                </a:solidFill>
              </a:rPr>
              <a:t>эшли</a:t>
            </a:r>
            <a:r>
              <a:rPr lang="ru-RU" sz="2000" dirty="0" smtClean="0">
                <a:solidFill>
                  <a:srgbClr val="C00000"/>
                </a:solidFill>
              </a:rPr>
              <a:t> </a:t>
            </a:r>
            <a:r>
              <a:rPr lang="ru-RU" sz="2000" dirty="0" err="1" smtClean="0">
                <a:solidFill>
                  <a:srgbClr val="C00000"/>
                </a:solidFill>
              </a:rPr>
              <a:t>башлый</a:t>
            </a:r>
            <a:r>
              <a:rPr lang="ru-RU" sz="2000" dirty="0" smtClean="0">
                <a:solidFill>
                  <a:srgbClr val="C00000"/>
                </a:solidFill>
              </a:rPr>
              <a:t>. 1943 </a:t>
            </a:r>
            <a:r>
              <a:rPr lang="ru-RU" sz="2000" dirty="0" err="1" smtClean="0">
                <a:solidFill>
                  <a:srgbClr val="C00000"/>
                </a:solidFill>
              </a:rPr>
              <a:t>елның августында</a:t>
            </a:r>
            <a:r>
              <a:rPr lang="ru-RU" sz="2000" dirty="0" smtClean="0">
                <a:solidFill>
                  <a:srgbClr val="C00000"/>
                </a:solidFill>
              </a:rPr>
              <a:t>, </a:t>
            </a:r>
            <a:r>
              <a:rPr lang="ru-RU" sz="2000" dirty="0" err="1" smtClean="0">
                <a:solidFill>
                  <a:srgbClr val="C00000"/>
                </a:solidFill>
              </a:rPr>
              <a:t>яшерен</a:t>
            </a:r>
            <a:r>
              <a:rPr lang="ru-RU" sz="2000" dirty="0" smtClean="0">
                <a:solidFill>
                  <a:srgbClr val="C00000"/>
                </a:solidFill>
              </a:rPr>
              <a:t> </a:t>
            </a:r>
            <a:r>
              <a:rPr lang="ru-RU" sz="2000" dirty="0" err="1" smtClean="0">
                <a:solidFill>
                  <a:srgbClr val="C00000"/>
                </a:solidFill>
              </a:rPr>
              <a:t>оешманың эше</a:t>
            </a:r>
            <a:r>
              <a:rPr lang="ru-RU" sz="2000" dirty="0" smtClean="0">
                <a:solidFill>
                  <a:srgbClr val="C00000"/>
                </a:solidFill>
              </a:rPr>
              <a:t> </a:t>
            </a:r>
            <a:r>
              <a:rPr lang="ru-RU" sz="2000" dirty="0" err="1" smtClean="0">
                <a:solidFill>
                  <a:srgbClr val="C00000"/>
                </a:solidFill>
              </a:rPr>
              <a:t>ачылып</a:t>
            </a:r>
            <a:r>
              <a:rPr lang="ru-RU" sz="2000" dirty="0" smtClean="0">
                <a:solidFill>
                  <a:srgbClr val="C00000"/>
                </a:solidFill>
              </a:rPr>
              <a:t>, А. </a:t>
            </a:r>
            <a:r>
              <a:rPr lang="ru-RU" sz="2000" dirty="0" err="1" smtClean="0">
                <a:solidFill>
                  <a:srgbClr val="C00000"/>
                </a:solidFill>
              </a:rPr>
              <a:t>Алиш</a:t>
            </a:r>
            <a:r>
              <a:rPr lang="ru-RU" sz="2000" dirty="0" smtClean="0">
                <a:solidFill>
                  <a:srgbClr val="C00000"/>
                </a:solidFill>
              </a:rPr>
              <a:t> </a:t>
            </a:r>
            <a:r>
              <a:rPr lang="ru-RU" sz="2000" dirty="0" err="1" smtClean="0">
                <a:solidFill>
                  <a:srgbClr val="C00000"/>
                </a:solidFill>
              </a:rPr>
              <a:t>һәм </a:t>
            </a:r>
            <a:r>
              <a:rPr lang="ru-RU" sz="2000" dirty="0" smtClean="0">
                <a:solidFill>
                  <a:srgbClr val="C00000"/>
                </a:solidFill>
              </a:rPr>
              <a:t>башка </a:t>
            </a:r>
            <a:r>
              <a:rPr lang="ru-RU" sz="2000" dirty="0" err="1" smtClean="0">
                <a:solidFill>
                  <a:srgbClr val="C00000"/>
                </a:solidFill>
              </a:rPr>
              <a:t>җәлилчеләр кулга</a:t>
            </a:r>
            <a:r>
              <a:rPr lang="ru-RU" sz="2000" dirty="0" smtClean="0">
                <a:solidFill>
                  <a:srgbClr val="C00000"/>
                </a:solidFill>
              </a:rPr>
              <a:t> </a:t>
            </a:r>
            <a:r>
              <a:rPr lang="ru-RU" sz="2000" dirty="0" err="1" smtClean="0">
                <a:solidFill>
                  <a:srgbClr val="C00000"/>
                </a:solidFill>
              </a:rPr>
              <a:t>алыналар</a:t>
            </a:r>
            <a:r>
              <a:rPr lang="ru-RU" sz="2000" dirty="0" smtClean="0">
                <a:solidFill>
                  <a:srgbClr val="C00000"/>
                </a:solidFill>
              </a:rPr>
              <a:t> </a:t>
            </a:r>
            <a:r>
              <a:rPr lang="ru-RU" sz="2000" dirty="0" err="1" smtClean="0">
                <a:solidFill>
                  <a:srgbClr val="C00000"/>
                </a:solidFill>
              </a:rPr>
              <a:t>һәм </a:t>
            </a:r>
            <a:r>
              <a:rPr lang="ru-RU" sz="2000" dirty="0" smtClean="0">
                <a:solidFill>
                  <a:srgbClr val="C00000"/>
                </a:solidFill>
              </a:rPr>
              <a:t>фашист суды </a:t>
            </a:r>
            <a:r>
              <a:rPr lang="ru-RU" sz="2000" dirty="0" err="1" smtClean="0">
                <a:solidFill>
                  <a:srgbClr val="C00000"/>
                </a:solidFill>
              </a:rPr>
              <a:t>тарафыннан</a:t>
            </a:r>
            <a:r>
              <a:rPr lang="ru-RU" sz="2000" dirty="0" smtClean="0">
                <a:solidFill>
                  <a:srgbClr val="C00000"/>
                </a:solidFill>
              </a:rPr>
              <a:t> </a:t>
            </a:r>
            <a:r>
              <a:rPr lang="ru-RU" sz="2000" dirty="0" err="1" smtClean="0">
                <a:solidFill>
                  <a:srgbClr val="C00000"/>
                </a:solidFill>
              </a:rPr>
              <a:t>үлем җәзасына хөкем ителәләр</a:t>
            </a:r>
            <a:r>
              <a:rPr lang="ru-RU" sz="2000" dirty="0" smtClean="0">
                <a:solidFill>
                  <a:srgbClr val="C00000"/>
                </a:solidFill>
              </a:rPr>
              <a:t>. 1944 </a:t>
            </a:r>
            <a:r>
              <a:rPr lang="ru-RU" sz="2000" dirty="0" err="1" smtClean="0">
                <a:solidFill>
                  <a:srgbClr val="C00000"/>
                </a:solidFill>
              </a:rPr>
              <a:t>елның </a:t>
            </a:r>
            <a:r>
              <a:rPr lang="ru-RU" sz="2000" dirty="0" smtClean="0">
                <a:solidFill>
                  <a:srgbClr val="C00000"/>
                </a:solidFill>
              </a:rPr>
              <a:t>25 </a:t>
            </a:r>
            <a:r>
              <a:rPr lang="ru-RU" sz="2000" dirty="0" err="1" smtClean="0">
                <a:solidFill>
                  <a:srgbClr val="C00000"/>
                </a:solidFill>
              </a:rPr>
              <a:t>августында</a:t>
            </a:r>
            <a:r>
              <a:rPr lang="ru-RU" sz="2000" dirty="0" smtClean="0">
                <a:solidFill>
                  <a:srgbClr val="C00000"/>
                </a:solidFill>
              </a:rPr>
              <a:t> 12 </a:t>
            </a:r>
            <a:r>
              <a:rPr lang="ru-RU" sz="2000" dirty="0" err="1" smtClean="0">
                <a:solidFill>
                  <a:srgbClr val="C00000"/>
                </a:solidFill>
              </a:rPr>
              <a:t>сәгать </a:t>
            </a:r>
            <a:r>
              <a:rPr lang="ru-RU" sz="2000" dirty="0" smtClean="0">
                <a:solidFill>
                  <a:srgbClr val="C00000"/>
                </a:solidFill>
              </a:rPr>
              <a:t>12 </a:t>
            </a:r>
            <a:r>
              <a:rPr lang="ru-RU" sz="2000" dirty="0" err="1" smtClean="0">
                <a:solidFill>
                  <a:srgbClr val="C00000"/>
                </a:solidFill>
              </a:rPr>
              <a:t>минутта</a:t>
            </a:r>
            <a:r>
              <a:rPr lang="ru-RU" sz="2000" dirty="0" smtClean="0">
                <a:solidFill>
                  <a:srgbClr val="C00000"/>
                </a:solidFill>
              </a:rPr>
              <a:t> фашист </a:t>
            </a:r>
            <a:r>
              <a:rPr lang="ru-RU" sz="2000" dirty="0" err="1" smtClean="0">
                <a:solidFill>
                  <a:srgbClr val="C00000"/>
                </a:solidFill>
              </a:rPr>
              <a:t>палачлары</a:t>
            </a:r>
            <a:r>
              <a:rPr lang="ru-RU" sz="2000" dirty="0" smtClean="0">
                <a:solidFill>
                  <a:srgbClr val="C00000"/>
                </a:solidFill>
              </a:rPr>
              <a:t> Абдулла </a:t>
            </a:r>
            <a:r>
              <a:rPr lang="ru-RU" sz="2000" dirty="0" err="1" smtClean="0">
                <a:solidFill>
                  <a:srgbClr val="C00000"/>
                </a:solidFill>
              </a:rPr>
              <a:t>Алишны</a:t>
            </a:r>
            <a:r>
              <a:rPr lang="ru-RU" sz="2000" dirty="0" smtClean="0">
                <a:solidFill>
                  <a:srgbClr val="C00000"/>
                </a:solidFill>
              </a:rPr>
              <a:t> </a:t>
            </a:r>
            <a:r>
              <a:rPr lang="ru-RU" sz="2000" dirty="0" err="1" smtClean="0">
                <a:solidFill>
                  <a:srgbClr val="C00000"/>
                </a:solidFill>
              </a:rPr>
              <a:t>гильотинада</a:t>
            </a:r>
            <a:r>
              <a:rPr lang="ru-RU" sz="2000" dirty="0" smtClean="0">
                <a:solidFill>
                  <a:srgbClr val="C00000"/>
                </a:solidFill>
              </a:rPr>
              <a:t> </a:t>
            </a:r>
            <a:r>
              <a:rPr lang="ru-RU" sz="2000" dirty="0" err="1" smtClean="0">
                <a:solidFill>
                  <a:srgbClr val="C00000"/>
                </a:solidFill>
              </a:rPr>
              <a:t>җәзалап үтерәләр</a:t>
            </a:r>
            <a:r>
              <a:rPr lang="ru-RU" sz="2000" dirty="0" smtClean="0">
                <a:solidFill>
                  <a:srgbClr val="C00000"/>
                </a:solidFill>
              </a:rPr>
              <a:t>.</a:t>
            </a:r>
          </a:p>
          <a:p>
            <a:pPr>
              <a:lnSpc>
                <a:spcPct val="90000"/>
              </a:lnSpc>
              <a:buFontTx/>
              <a:buNone/>
            </a:pPr>
            <a:endParaRPr lang="ru-RU" sz="2000" dirty="0" smtClean="0">
              <a:solidFill>
                <a:srgbClr val="C00000"/>
              </a:solidFill>
            </a:endParaRPr>
          </a:p>
          <a:p>
            <a:pPr>
              <a:lnSpc>
                <a:spcPct val="90000"/>
              </a:lnSpc>
              <a:buFontTx/>
              <a:buNone/>
            </a:pPr>
            <a:r>
              <a:rPr lang="ru-RU" sz="2000" dirty="0" smtClean="0">
                <a:solidFill>
                  <a:srgbClr val="C00000"/>
                </a:solidFill>
              </a:rPr>
              <a:t>     	</a:t>
            </a:r>
            <a:r>
              <a:rPr lang="ru-RU" sz="2000" dirty="0" err="1" smtClean="0">
                <a:solidFill>
                  <a:srgbClr val="C00000"/>
                </a:solidFill>
              </a:rPr>
              <a:t>Ләкин әдипнең гомерен</a:t>
            </a:r>
            <a:r>
              <a:rPr lang="ru-RU" sz="2000" dirty="0" smtClean="0">
                <a:solidFill>
                  <a:srgbClr val="C00000"/>
                </a:solidFill>
              </a:rPr>
              <a:t> </a:t>
            </a:r>
            <a:r>
              <a:rPr lang="ru-RU" sz="2000" dirty="0" err="1" smtClean="0">
                <a:solidFill>
                  <a:srgbClr val="C00000"/>
                </a:solidFill>
              </a:rPr>
              <a:t>үлем чикләми.</a:t>
            </a:r>
            <a:r>
              <a:rPr lang="ru-RU" sz="2000" dirty="0" smtClean="0">
                <a:solidFill>
                  <a:srgbClr val="C00000"/>
                </a:solidFill>
              </a:rPr>
              <a:t> </a:t>
            </a:r>
            <a:r>
              <a:rPr lang="ru-RU" sz="2000" dirty="0" err="1" smtClean="0">
                <a:solidFill>
                  <a:srgbClr val="C00000"/>
                </a:solidFill>
              </a:rPr>
              <a:t>Аның гомере</a:t>
            </a:r>
            <a:r>
              <a:rPr lang="ru-RU" sz="2000" dirty="0" smtClean="0">
                <a:solidFill>
                  <a:srgbClr val="C00000"/>
                </a:solidFill>
              </a:rPr>
              <a:t> </a:t>
            </a:r>
            <a:r>
              <a:rPr lang="ru-RU" sz="2000" dirty="0" err="1" smtClean="0">
                <a:solidFill>
                  <a:srgbClr val="C00000"/>
                </a:solidFill>
              </a:rPr>
              <a:t>әсәрләрендә һәм Ватаны</a:t>
            </a:r>
            <a:r>
              <a:rPr lang="ru-RU" sz="2000" dirty="0" smtClean="0">
                <a:solidFill>
                  <a:srgbClr val="C00000"/>
                </a:solidFill>
              </a:rPr>
              <a:t>, </a:t>
            </a:r>
            <a:r>
              <a:rPr lang="ru-RU" sz="2000" dirty="0" err="1" smtClean="0">
                <a:solidFill>
                  <a:srgbClr val="C00000"/>
                </a:solidFill>
              </a:rPr>
              <a:t>халкы</a:t>
            </a:r>
            <a:r>
              <a:rPr lang="ru-RU" sz="2000" dirty="0" smtClean="0">
                <a:solidFill>
                  <a:srgbClr val="C00000"/>
                </a:solidFill>
              </a:rPr>
              <a:t> </a:t>
            </a:r>
            <a:r>
              <a:rPr lang="ru-RU" sz="2000" dirty="0" err="1" smtClean="0">
                <a:solidFill>
                  <a:srgbClr val="C00000"/>
                </a:solidFill>
              </a:rPr>
              <a:t>хакына</a:t>
            </a:r>
            <a:r>
              <a:rPr lang="ru-RU" sz="2000" dirty="0" smtClean="0">
                <a:solidFill>
                  <a:srgbClr val="C00000"/>
                </a:solidFill>
              </a:rPr>
              <a:t>, </a:t>
            </a:r>
            <a:r>
              <a:rPr lang="ru-RU" sz="2000" dirty="0" err="1" smtClean="0">
                <a:solidFill>
                  <a:srgbClr val="C00000"/>
                </a:solidFill>
              </a:rPr>
              <a:t>аның иреге</a:t>
            </a:r>
            <a:r>
              <a:rPr lang="ru-RU" sz="2000" dirty="0" smtClean="0">
                <a:solidFill>
                  <a:srgbClr val="C00000"/>
                </a:solidFill>
              </a:rPr>
              <a:t> </a:t>
            </a:r>
            <a:r>
              <a:rPr lang="ru-RU" sz="2000" dirty="0" err="1" smtClean="0">
                <a:solidFill>
                  <a:srgbClr val="C00000"/>
                </a:solidFill>
              </a:rPr>
              <a:t>һәм бәхете хакына</a:t>
            </a:r>
            <a:r>
              <a:rPr lang="ru-RU" sz="2000" dirty="0" smtClean="0">
                <a:solidFill>
                  <a:srgbClr val="C00000"/>
                </a:solidFill>
              </a:rPr>
              <a:t> </a:t>
            </a:r>
            <a:r>
              <a:rPr lang="ru-RU" sz="2000" dirty="0" err="1" smtClean="0">
                <a:solidFill>
                  <a:srgbClr val="C00000"/>
                </a:solidFill>
              </a:rPr>
              <a:t>күрсәткән шәхси батырлыгында</a:t>
            </a:r>
            <a:r>
              <a:rPr lang="ru-RU" sz="2000" dirty="0" smtClean="0">
                <a:solidFill>
                  <a:srgbClr val="C00000"/>
                </a:solidFill>
              </a:rPr>
              <a:t> </a:t>
            </a:r>
            <a:r>
              <a:rPr lang="ru-RU" sz="2000" dirty="0" err="1" smtClean="0">
                <a:solidFill>
                  <a:srgbClr val="C00000"/>
                </a:solidFill>
              </a:rPr>
              <a:t>дәвам итә.</a:t>
            </a:r>
            <a:r>
              <a:rPr lang="ru-RU" sz="2000" dirty="0" smtClean="0">
                <a:solidFill>
                  <a:srgbClr val="C00000"/>
                </a:solidFill>
              </a:rPr>
              <a:t> Абдулла </a:t>
            </a:r>
            <a:r>
              <a:rPr lang="ru-RU" sz="2000" dirty="0" err="1" smtClean="0">
                <a:solidFill>
                  <a:srgbClr val="C00000"/>
                </a:solidFill>
              </a:rPr>
              <a:t>Алиш</a:t>
            </a:r>
            <a:r>
              <a:rPr lang="ru-RU" sz="2000" dirty="0" smtClean="0">
                <a:solidFill>
                  <a:srgbClr val="C00000"/>
                </a:solidFill>
              </a:rPr>
              <a:t>, </a:t>
            </a:r>
            <a:r>
              <a:rPr lang="ru-RU" sz="2000" dirty="0" err="1" smtClean="0">
                <a:solidFill>
                  <a:srgbClr val="C00000"/>
                </a:solidFill>
              </a:rPr>
              <a:t>көрәштәше Муса</a:t>
            </a:r>
            <a:r>
              <a:rPr lang="ru-RU" sz="2000" dirty="0" smtClean="0">
                <a:solidFill>
                  <a:srgbClr val="C00000"/>
                </a:solidFill>
              </a:rPr>
              <a:t> </a:t>
            </a:r>
            <a:r>
              <a:rPr lang="ru-RU" sz="2000" dirty="0" err="1" smtClean="0">
                <a:solidFill>
                  <a:srgbClr val="C00000"/>
                </a:solidFill>
              </a:rPr>
              <a:t>Җәлил кебек</a:t>
            </a:r>
            <a:r>
              <a:rPr lang="ru-RU" sz="2000" dirty="0" smtClean="0">
                <a:solidFill>
                  <a:srgbClr val="C00000"/>
                </a:solidFill>
              </a:rPr>
              <a:t> </a:t>
            </a:r>
            <a:r>
              <a:rPr lang="ru-RU" sz="2000" dirty="0" err="1" smtClean="0">
                <a:solidFill>
                  <a:srgbClr val="C00000"/>
                </a:solidFill>
              </a:rPr>
              <a:t>ук</a:t>
            </a:r>
            <a:r>
              <a:rPr lang="ru-RU" sz="2000" dirty="0" smtClean="0">
                <a:solidFill>
                  <a:srgbClr val="C00000"/>
                </a:solidFill>
              </a:rPr>
              <a:t>, </a:t>
            </a:r>
            <a:r>
              <a:rPr lang="ru-RU" sz="2000" dirty="0" err="1" smtClean="0">
                <a:solidFill>
                  <a:srgbClr val="C00000"/>
                </a:solidFill>
              </a:rPr>
              <a:t>туган</a:t>
            </a:r>
            <a:r>
              <a:rPr lang="ru-RU" sz="2000" dirty="0" smtClean="0">
                <a:solidFill>
                  <a:srgbClr val="C00000"/>
                </a:solidFill>
              </a:rPr>
              <a:t> </a:t>
            </a:r>
            <a:r>
              <a:rPr lang="ru-RU" sz="2000" dirty="0" err="1" smtClean="0">
                <a:solidFill>
                  <a:srgbClr val="C00000"/>
                </a:solidFill>
              </a:rPr>
              <a:t>халкы</a:t>
            </a:r>
            <a:r>
              <a:rPr lang="ru-RU" sz="2000" dirty="0" smtClean="0">
                <a:solidFill>
                  <a:srgbClr val="C00000"/>
                </a:solidFill>
              </a:rPr>
              <a:t> </a:t>
            </a:r>
            <a:r>
              <a:rPr lang="ru-RU" sz="2000" dirty="0" err="1" smtClean="0">
                <a:solidFill>
                  <a:srgbClr val="C00000"/>
                </a:solidFill>
              </a:rPr>
              <a:t>белән бергә киләчәккә горур</a:t>
            </a:r>
            <a:r>
              <a:rPr lang="ru-RU" sz="2000" dirty="0" smtClean="0">
                <a:solidFill>
                  <a:srgbClr val="C00000"/>
                </a:solidFill>
              </a:rPr>
              <a:t> </a:t>
            </a:r>
            <a:r>
              <a:rPr lang="ru-RU" sz="2000" dirty="0" err="1" smtClean="0">
                <a:solidFill>
                  <a:srgbClr val="C00000"/>
                </a:solidFill>
              </a:rPr>
              <a:t>атлап</a:t>
            </a:r>
            <a:r>
              <a:rPr lang="ru-RU" sz="2000" dirty="0" smtClean="0">
                <a:solidFill>
                  <a:srgbClr val="C00000"/>
                </a:solidFill>
              </a:rPr>
              <a:t> бара.</a:t>
            </a:r>
            <a:endParaRPr lang="ru-RU" sz="2000" dirty="0">
              <a:solidFill>
                <a:srgbClr val="C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war_28.jpg"/>
          <p:cNvPicPr>
            <a:picLocks noChangeAspect="1"/>
          </p:cNvPicPr>
          <p:nvPr/>
        </p:nvPicPr>
        <p:blipFill>
          <a:blip r:embed="rId2" cstate="print">
            <a:lum bright="16000" contrast="13000"/>
          </a:blip>
          <a:stretch>
            <a:fillRect/>
          </a:stretch>
        </p:blipFill>
        <p:spPr>
          <a:xfrm>
            <a:off x="127000" y="393700"/>
            <a:ext cx="8890000" cy="6070600"/>
          </a:xfrm>
          <a:prstGeom prst="rect">
            <a:avLst/>
          </a:prstGeom>
          <a:ln>
            <a:noFill/>
          </a:ln>
          <a:effectLst>
            <a:softEdge rad="112500"/>
          </a:effectLst>
        </p:spPr>
      </p:pic>
      <p:sp>
        <p:nvSpPr>
          <p:cNvPr id="3" name="Заголовок 2"/>
          <p:cNvSpPr>
            <a:spLocks noGrp="1"/>
          </p:cNvSpPr>
          <p:nvPr>
            <p:ph type="title"/>
          </p:nvPr>
        </p:nvSpPr>
        <p:spPr>
          <a:xfrm>
            <a:off x="0" y="152400"/>
            <a:ext cx="8686800" cy="108248"/>
          </a:xfrm>
        </p:spPr>
        <p:txBody>
          <a:bodyPr>
            <a:normAutofit fontScale="90000"/>
          </a:bodyPr>
          <a:lstStyle/>
          <a:p>
            <a:endParaRPr lang="ru-RU" dirty="0"/>
          </a:p>
        </p:txBody>
      </p:sp>
      <p:sp>
        <p:nvSpPr>
          <p:cNvPr id="2" name="Содержимое 1"/>
          <p:cNvSpPr>
            <a:spLocks noGrp="1"/>
          </p:cNvSpPr>
          <p:nvPr>
            <p:ph idx="1"/>
          </p:nvPr>
        </p:nvSpPr>
        <p:spPr>
          <a:xfrm>
            <a:off x="395536" y="260648"/>
            <a:ext cx="8496944" cy="6408712"/>
          </a:xfrm>
          <a:effectLst>
            <a:softEdge rad="63500"/>
          </a:effectLst>
        </p:spPr>
        <p:txBody>
          <a:bodyPr numCol="2">
            <a:normAutofit fontScale="77500" lnSpcReduction="20000"/>
          </a:bodyPr>
          <a:lstStyle/>
          <a:p>
            <a:pPr>
              <a:buNone/>
            </a:pPr>
            <a:r>
              <a:rPr lang="ru-RU" b="1" dirty="0" smtClean="0">
                <a:solidFill>
                  <a:schemeClr val="accent5">
                    <a:lumMod val="20000"/>
                    <a:lumOff val="80000"/>
                  </a:schemeClr>
                </a:solidFill>
              </a:rPr>
              <a:t>	</a:t>
            </a:r>
            <a:endParaRPr lang="ru-RU" b="1" dirty="0" smtClean="0">
              <a:solidFill>
                <a:schemeClr val="bg1">
                  <a:lumMod val="10000"/>
                </a:schemeClr>
              </a:solidFill>
            </a:endParaRPr>
          </a:p>
          <a:p>
            <a:pPr>
              <a:buNone/>
            </a:pPr>
            <a:r>
              <a:rPr lang="ru-RU" b="1" dirty="0" smtClean="0">
                <a:solidFill>
                  <a:schemeClr val="bg1">
                    <a:lumMod val="10000"/>
                  </a:schemeClr>
                </a:solidFill>
              </a:rPr>
              <a:t>	</a:t>
            </a:r>
            <a:r>
              <a:rPr lang="ru-RU" b="1" dirty="0" err="1" smtClean="0">
                <a:solidFill>
                  <a:schemeClr val="bg1">
                    <a:lumMod val="10000"/>
                  </a:schemeClr>
                </a:solidFill>
              </a:rPr>
              <a:t>Көтмә инде</a:t>
            </a:r>
            <a:r>
              <a:rPr lang="ru-RU" b="1" dirty="0" smtClean="0">
                <a:solidFill>
                  <a:schemeClr val="bg1">
                    <a:lumMod val="10000"/>
                  </a:schemeClr>
                </a:solidFill>
              </a:rPr>
              <a:t>, </a:t>
            </a:r>
            <a:r>
              <a:rPr lang="ru-RU" b="1" dirty="0" err="1" smtClean="0">
                <a:solidFill>
                  <a:schemeClr val="bg1">
                    <a:lumMod val="10000"/>
                  </a:schemeClr>
                </a:solidFill>
              </a:rPr>
              <a:t>көтмә...</a:t>
            </a:r>
            <a:r>
              <a:rPr lang="ru-RU" b="1" dirty="0" smtClean="0">
                <a:solidFill>
                  <a:schemeClr val="bg1">
                    <a:lumMod val="10000"/>
                  </a:schemeClr>
                </a:solidFill>
              </a:rPr>
              <a:t> </a:t>
            </a:r>
          </a:p>
          <a:p>
            <a:pPr>
              <a:buNone/>
            </a:pPr>
            <a:r>
              <a:rPr lang="ru-RU" i="1" dirty="0" smtClean="0">
                <a:solidFill>
                  <a:schemeClr val="bg1">
                    <a:lumMod val="10000"/>
                  </a:schemeClr>
                </a:solidFill>
              </a:rPr>
              <a:t>	</a:t>
            </a:r>
            <a:r>
              <a:rPr lang="ru-RU" i="1" dirty="0" err="1" smtClean="0">
                <a:solidFill>
                  <a:schemeClr val="bg1">
                    <a:lumMod val="10000"/>
                  </a:schemeClr>
                </a:solidFill>
              </a:rPr>
              <a:t>(Әнигә багышлыйм</a:t>
            </a:r>
            <a:r>
              <a:rPr lang="ru-RU" i="1" dirty="0" smtClean="0">
                <a:solidFill>
                  <a:schemeClr val="bg1">
                    <a:lumMod val="10000"/>
                  </a:schemeClr>
                </a:solidFill>
              </a:rPr>
              <a:t>)</a:t>
            </a:r>
            <a:endParaRPr lang="ru-RU"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Ана</a:t>
            </a:r>
            <a:r>
              <a:rPr lang="ru-RU" dirty="0" smtClean="0">
                <a:solidFill>
                  <a:schemeClr val="bg1">
                    <a:lumMod val="10000"/>
                  </a:schemeClr>
                </a:solidFill>
              </a:rPr>
              <a:t> </a:t>
            </a:r>
            <a:r>
              <a:rPr lang="ru-RU" dirty="0" err="1" smtClean="0">
                <a:solidFill>
                  <a:schemeClr val="bg1">
                    <a:lumMod val="10000"/>
                  </a:schemeClr>
                </a:solidFill>
              </a:rPr>
              <a:t>үрдәк бәбкәләре белән,</a:t>
            </a:r>
            <a:r>
              <a:rPr lang="ru-RU" dirty="0" smtClean="0">
                <a:solidFill>
                  <a:schemeClr val="bg1">
                    <a:lumMod val="10000"/>
                  </a:schemeClr>
                </a:solidFill>
              </a:rPr>
              <a:t/>
            </a:r>
            <a:br>
              <a:rPr lang="ru-RU" dirty="0" smtClean="0">
                <a:solidFill>
                  <a:schemeClr val="bg1">
                    <a:lumMod val="10000"/>
                  </a:schemeClr>
                </a:solidFill>
              </a:rPr>
            </a:br>
            <a:r>
              <a:rPr lang="ru-RU" dirty="0" smtClean="0">
                <a:solidFill>
                  <a:schemeClr val="bg1">
                    <a:lumMod val="10000"/>
                  </a:schemeClr>
                </a:solidFill>
              </a:rPr>
              <a:t>Ә </a:t>
            </a:r>
            <a:r>
              <a:rPr lang="ru-RU" dirty="0" err="1" smtClean="0">
                <a:solidFill>
                  <a:schemeClr val="bg1">
                    <a:lumMod val="10000"/>
                  </a:schemeClr>
                </a:solidFill>
              </a:rPr>
              <a:t>син</a:t>
            </a:r>
            <a:r>
              <a:rPr lang="ru-RU" dirty="0" smtClean="0">
                <a:solidFill>
                  <a:schemeClr val="bg1">
                    <a:lumMod val="10000"/>
                  </a:schemeClr>
                </a:solidFill>
              </a:rPr>
              <a:t> </a:t>
            </a:r>
            <a:r>
              <a:rPr lang="ru-RU" dirty="0" err="1" smtClean="0">
                <a:solidFill>
                  <a:schemeClr val="bg1">
                    <a:lumMod val="10000"/>
                  </a:schemeClr>
                </a:solidFill>
              </a:rPr>
              <a:t>ялгыз</a:t>
            </a:r>
            <a:r>
              <a:rPr lang="ru-RU" dirty="0" smtClean="0">
                <a:solidFill>
                  <a:schemeClr val="bg1">
                    <a:lumMod val="10000"/>
                  </a:schemeClr>
                </a:solidFill>
              </a:rPr>
              <a:t> </a:t>
            </a:r>
            <a:r>
              <a:rPr lang="ru-RU" dirty="0" err="1" smtClean="0">
                <a:solidFill>
                  <a:schemeClr val="bg1">
                    <a:lumMod val="10000"/>
                  </a:schemeClr>
                </a:solidFill>
              </a:rPr>
              <a:t>үзең барасың, </a:t>
            </a:r>
            <a:br>
              <a:rPr lang="ru-RU" dirty="0" err="1" smtClean="0">
                <a:solidFill>
                  <a:schemeClr val="bg1">
                    <a:lumMod val="10000"/>
                  </a:schemeClr>
                </a:solidFill>
              </a:rPr>
            </a:br>
            <a:r>
              <a:rPr lang="ru-RU" dirty="0" err="1" smtClean="0">
                <a:solidFill>
                  <a:schemeClr val="bg1">
                    <a:lumMod val="10000"/>
                  </a:schemeClr>
                </a:solidFill>
              </a:rPr>
              <a:t>Син</a:t>
            </a:r>
            <a:r>
              <a:rPr lang="ru-RU" dirty="0" smtClean="0">
                <a:solidFill>
                  <a:schemeClr val="bg1">
                    <a:lumMod val="10000"/>
                  </a:schemeClr>
                </a:solidFill>
              </a:rPr>
              <a:t> </a:t>
            </a:r>
            <a:r>
              <a:rPr lang="ru-RU" dirty="0" err="1" smtClean="0">
                <a:solidFill>
                  <a:schemeClr val="bg1">
                    <a:lumMod val="10000"/>
                  </a:schemeClr>
                </a:solidFill>
              </a:rPr>
              <a:t>көнләшеп аның бәхетеннән,</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Моңсу гына</a:t>
            </a:r>
            <a:r>
              <a:rPr lang="ru-RU" dirty="0" smtClean="0">
                <a:solidFill>
                  <a:schemeClr val="bg1">
                    <a:lumMod val="10000"/>
                  </a:schemeClr>
                </a:solidFill>
              </a:rPr>
              <a:t> </a:t>
            </a:r>
            <a:r>
              <a:rPr lang="ru-RU" dirty="0" err="1" smtClean="0">
                <a:solidFill>
                  <a:schemeClr val="bg1">
                    <a:lumMod val="10000"/>
                  </a:schemeClr>
                </a:solidFill>
              </a:rPr>
              <a:t>озатып</a:t>
            </a:r>
            <a:r>
              <a:rPr lang="ru-RU" dirty="0" smtClean="0">
                <a:solidFill>
                  <a:schemeClr val="bg1">
                    <a:lumMod val="10000"/>
                  </a:schemeClr>
                </a:solidFill>
              </a:rPr>
              <a:t> </a:t>
            </a:r>
            <a:r>
              <a:rPr lang="ru-RU" dirty="0" err="1" smtClean="0">
                <a:solidFill>
                  <a:schemeClr val="bg1">
                    <a:lumMod val="10000"/>
                  </a:schemeClr>
                </a:solidFill>
              </a:rPr>
              <a:t>каласың.</a:t>
            </a:r>
            <a:endParaRPr lang="ru-RU"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Кайда</a:t>
            </a:r>
            <a:r>
              <a:rPr lang="ru-RU" dirty="0" smtClean="0">
                <a:solidFill>
                  <a:schemeClr val="bg1">
                    <a:lumMod val="10000"/>
                  </a:schemeClr>
                </a:solidFill>
              </a:rPr>
              <a:t> </a:t>
            </a:r>
            <a:r>
              <a:rPr lang="ru-RU" dirty="0" err="1" smtClean="0">
                <a:solidFill>
                  <a:schemeClr val="bg1">
                    <a:lumMod val="10000"/>
                  </a:schemeClr>
                </a:solidFill>
              </a:rPr>
              <a:t>китте</a:t>
            </a:r>
            <a:r>
              <a:rPr lang="ru-RU" dirty="0" smtClean="0">
                <a:solidFill>
                  <a:schemeClr val="bg1">
                    <a:lumMod val="10000"/>
                  </a:schemeClr>
                </a:solidFill>
              </a:rPr>
              <a:t> </a:t>
            </a:r>
            <a:r>
              <a:rPr lang="ru-RU" dirty="0" err="1" smtClean="0">
                <a:solidFill>
                  <a:schemeClr val="bg1">
                    <a:lumMod val="10000"/>
                  </a:schemeClr>
                </a:solidFill>
              </a:rPr>
              <a:t>синең балаларың?</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Арыслан</a:t>
            </a:r>
            <a:r>
              <a:rPr lang="ru-RU" dirty="0" smtClean="0">
                <a:solidFill>
                  <a:schemeClr val="bg1">
                    <a:lumMod val="10000"/>
                  </a:schemeClr>
                </a:solidFill>
              </a:rPr>
              <a:t> </a:t>
            </a:r>
            <a:r>
              <a:rPr lang="ru-RU" dirty="0" err="1" smtClean="0">
                <a:solidFill>
                  <a:schemeClr val="bg1">
                    <a:lumMod val="10000"/>
                  </a:schemeClr>
                </a:solidFill>
              </a:rPr>
              <a:t>күк </a:t>
            </a:r>
            <a:r>
              <a:rPr lang="ru-RU" dirty="0" smtClean="0">
                <a:solidFill>
                  <a:schemeClr val="bg1">
                    <a:lumMod val="10000"/>
                  </a:schemeClr>
                </a:solidFill>
              </a:rPr>
              <a:t>батыр </a:t>
            </a:r>
            <a:r>
              <a:rPr lang="ru-RU" dirty="0" err="1" smtClean="0">
                <a:solidFill>
                  <a:schemeClr val="bg1">
                    <a:lumMod val="10000"/>
                  </a:schemeClr>
                </a:solidFill>
              </a:rPr>
              <a:t>улларың</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Өмет белән һаман күзәтәсең,</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Кайтырлар</a:t>
            </a:r>
            <a:r>
              <a:rPr lang="ru-RU" dirty="0" smtClean="0">
                <a:solidFill>
                  <a:schemeClr val="bg1">
                    <a:lumMod val="10000"/>
                  </a:schemeClr>
                </a:solidFill>
              </a:rPr>
              <a:t>, </a:t>
            </a:r>
            <a:r>
              <a:rPr lang="ru-RU" dirty="0" err="1" smtClean="0">
                <a:solidFill>
                  <a:schemeClr val="bg1">
                    <a:lumMod val="10000"/>
                  </a:schemeClr>
                </a:solidFill>
              </a:rPr>
              <a:t>дип</a:t>
            </a:r>
            <a:r>
              <a:rPr lang="ru-RU" dirty="0" smtClean="0">
                <a:solidFill>
                  <a:schemeClr val="bg1">
                    <a:lumMod val="10000"/>
                  </a:schemeClr>
                </a:solidFill>
              </a:rPr>
              <a:t>, </a:t>
            </a:r>
            <a:r>
              <a:rPr lang="ru-RU" dirty="0" err="1" smtClean="0">
                <a:solidFill>
                  <a:schemeClr val="bg1">
                    <a:lumMod val="10000"/>
                  </a:schemeClr>
                </a:solidFill>
              </a:rPr>
              <a:t>киткән юлларын</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Былтыр</a:t>
            </a:r>
            <a:r>
              <a:rPr lang="ru-RU" dirty="0" smtClean="0">
                <a:solidFill>
                  <a:schemeClr val="bg1">
                    <a:lumMod val="10000"/>
                  </a:schemeClr>
                </a:solidFill>
              </a:rPr>
              <a:t> </a:t>
            </a:r>
            <a:r>
              <a:rPr lang="ru-RU" dirty="0" err="1" smtClean="0">
                <a:solidFill>
                  <a:schemeClr val="bg1">
                    <a:lumMod val="10000"/>
                  </a:schemeClr>
                </a:solidFill>
              </a:rPr>
              <a:t>койган</a:t>
            </a:r>
            <a:r>
              <a:rPr lang="ru-RU" dirty="0" smtClean="0">
                <a:solidFill>
                  <a:schemeClr val="bg1">
                    <a:lumMod val="10000"/>
                  </a:schemeClr>
                </a:solidFill>
              </a:rPr>
              <a:t> </a:t>
            </a:r>
            <a:r>
              <a:rPr lang="ru-RU" dirty="0" err="1" smtClean="0">
                <a:solidFill>
                  <a:schemeClr val="bg1">
                    <a:lumMod val="10000"/>
                  </a:schemeClr>
                </a:solidFill>
              </a:rPr>
              <a:t>алма</a:t>
            </a:r>
            <a:r>
              <a:rPr lang="ru-RU" dirty="0" smtClean="0">
                <a:solidFill>
                  <a:schemeClr val="bg1">
                    <a:lumMod val="10000"/>
                  </a:schemeClr>
                </a:solidFill>
              </a:rPr>
              <a:t> </a:t>
            </a:r>
            <a:r>
              <a:rPr lang="ru-RU" dirty="0" err="1" smtClean="0">
                <a:solidFill>
                  <a:schemeClr val="bg1">
                    <a:lumMod val="10000"/>
                  </a:schemeClr>
                </a:solidFill>
              </a:rPr>
              <a:t>какларын</a:t>
            </a:r>
            <a:r>
              <a:rPr lang="ru-RU" dirty="0" smtClean="0">
                <a:solidFill>
                  <a:schemeClr val="bg1">
                    <a:lumMod val="10000"/>
                  </a:schemeClr>
                </a:solidFill>
              </a:rPr>
              <a:t> </a:t>
            </a:r>
            <a:r>
              <a:rPr lang="ru-RU" dirty="0" err="1" smtClean="0">
                <a:solidFill>
                  <a:schemeClr val="bg1">
                    <a:lumMod val="10000"/>
                  </a:schemeClr>
                </a:solidFill>
              </a:rPr>
              <a:t>син</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Чикләвекләр җыеп киптереп</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 </a:t>
            </a:r>
            <a:r>
              <a:rPr lang="ru-RU" dirty="0" err="1" smtClean="0">
                <a:solidFill>
                  <a:schemeClr val="bg1">
                    <a:lumMod val="10000"/>
                  </a:schemeClr>
                </a:solidFill>
              </a:rPr>
              <a:t>Аларга</a:t>
            </a:r>
            <a:r>
              <a:rPr lang="ru-RU" dirty="0" smtClean="0">
                <a:solidFill>
                  <a:schemeClr val="bg1">
                    <a:lumMod val="10000"/>
                  </a:schemeClr>
                </a:solidFill>
              </a:rPr>
              <a:t>! — </a:t>
            </a:r>
            <a:r>
              <a:rPr lang="ru-RU" dirty="0" err="1" smtClean="0">
                <a:solidFill>
                  <a:schemeClr val="bg1">
                    <a:lumMod val="10000"/>
                  </a:schemeClr>
                </a:solidFill>
              </a:rPr>
              <a:t>дип</a:t>
            </a:r>
            <a:r>
              <a:rPr lang="ru-RU" dirty="0" smtClean="0">
                <a:solidFill>
                  <a:schemeClr val="bg1">
                    <a:lumMod val="10000"/>
                  </a:schemeClr>
                </a:solidFill>
              </a:rPr>
              <a:t>, </a:t>
            </a:r>
            <a:r>
              <a:rPr lang="ru-RU" dirty="0" err="1" smtClean="0">
                <a:solidFill>
                  <a:schemeClr val="bg1">
                    <a:lumMod val="10000"/>
                  </a:schemeClr>
                </a:solidFill>
              </a:rPr>
              <a:t>һаман саклыйсыңмы</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Сагыш</a:t>
            </a:r>
            <a:r>
              <a:rPr lang="ru-RU" dirty="0" smtClean="0">
                <a:solidFill>
                  <a:schemeClr val="bg1">
                    <a:lumMod val="10000"/>
                  </a:schemeClr>
                </a:solidFill>
              </a:rPr>
              <a:t> </a:t>
            </a:r>
            <a:r>
              <a:rPr lang="ru-RU" dirty="0" err="1" smtClean="0">
                <a:solidFill>
                  <a:schemeClr val="bg1">
                    <a:lumMod val="10000"/>
                  </a:schemeClr>
                </a:solidFill>
              </a:rPr>
              <a:t>белән көтеп, тилмереп</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Төшләреңдә һаман алар</a:t>
            </a:r>
            <a:r>
              <a:rPr lang="ru-RU" dirty="0" smtClean="0">
                <a:solidFill>
                  <a:schemeClr val="bg1">
                    <a:lumMod val="10000"/>
                  </a:schemeClr>
                </a:solidFill>
              </a:rPr>
              <a:t> </a:t>
            </a:r>
            <a:r>
              <a:rPr lang="ru-RU" dirty="0" err="1" smtClean="0">
                <a:solidFill>
                  <a:schemeClr val="bg1">
                    <a:lumMod val="10000"/>
                  </a:schemeClr>
                </a:solidFill>
              </a:rPr>
              <a:t>белән,</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Көндезләрен укып</a:t>
            </a:r>
            <a:r>
              <a:rPr lang="ru-RU" dirty="0" smtClean="0">
                <a:solidFill>
                  <a:schemeClr val="bg1">
                    <a:lumMod val="10000"/>
                  </a:schemeClr>
                </a:solidFill>
              </a:rPr>
              <a:t> </a:t>
            </a:r>
            <a:r>
              <a:rPr lang="ru-RU" dirty="0" err="1" smtClean="0">
                <a:solidFill>
                  <a:schemeClr val="bg1">
                    <a:lumMod val="10000"/>
                  </a:schemeClr>
                </a:solidFill>
              </a:rPr>
              <a:t>хатларын</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Теткәләнгән кәгазь битләренең</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Һәрбер сүзен инде</a:t>
            </a:r>
            <a:r>
              <a:rPr lang="ru-RU" dirty="0" smtClean="0">
                <a:solidFill>
                  <a:schemeClr val="bg1">
                    <a:lumMod val="10000"/>
                  </a:schemeClr>
                </a:solidFill>
              </a:rPr>
              <a:t> </a:t>
            </a:r>
            <a:r>
              <a:rPr lang="ru-RU" dirty="0" err="1" smtClean="0">
                <a:solidFill>
                  <a:schemeClr val="bg1">
                    <a:lumMod val="10000"/>
                  </a:schemeClr>
                </a:solidFill>
              </a:rPr>
              <a:t>ятладың.</a:t>
            </a:r>
            <a:endParaRPr lang="ru-RU"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Язлар</a:t>
            </a:r>
            <a:r>
              <a:rPr lang="ru-RU" dirty="0" smtClean="0">
                <a:solidFill>
                  <a:schemeClr val="bg1">
                    <a:lumMod val="10000"/>
                  </a:schemeClr>
                </a:solidFill>
              </a:rPr>
              <a:t> </a:t>
            </a:r>
            <a:r>
              <a:rPr lang="ru-RU" dirty="0" err="1" smtClean="0">
                <a:solidFill>
                  <a:schemeClr val="bg1">
                    <a:lumMod val="10000"/>
                  </a:schemeClr>
                </a:solidFill>
              </a:rPr>
              <a:t>килер</a:t>
            </a:r>
            <a:r>
              <a:rPr lang="ru-RU" dirty="0" smtClean="0">
                <a:solidFill>
                  <a:schemeClr val="bg1">
                    <a:lumMod val="10000"/>
                  </a:schemeClr>
                </a:solidFill>
              </a:rPr>
              <a:t> </a:t>
            </a:r>
            <a:r>
              <a:rPr lang="ru-RU" dirty="0" err="1" smtClean="0">
                <a:solidFill>
                  <a:schemeClr val="bg1">
                    <a:lumMod val="10000"/>
                  </a:schemeClr>
                </a:solidFill>
              </a:rPr>
              <a:t>чәчәк исе</a:t>
            </a:r>
            <a:r>
              <a:rPr lang="ru-RU" dirty="0" smtClean="0">
                <a:solidFill>
                  <a:schemeClr val="bg1">
                    <a:lumMod val="10000"/>
                  </a:schemeClr>
                </a:solidFill>
              </a:rPr>
              <a:t> </a:t>
            </a:r>
            <a:r>
              <a:rPr lang="ru-RU" dirty="0" err="1" smtClean="0">
                <a:solidFill>
                  <a:schemeClr val="bg1">
                    <a:lumMod val="10000"/>
                  </a:schemeClr>
                </a:solidFill>
              </a:rPr>
              <a:t>бөркеп,</a:t>
            </a:r>
            <a:r>
              <a:rPr lang="ru-RU" dirty="0" smtClean="0">
                <a:solidFill>
                  <a:schemeClr val="bg1">
                    <a:lumMod val="10000"/>
                  </a:schemeClr>
                </a:solidFill>
              </a:rPr>
              <a:t/>
            </a:r>
            <a:br>
              <a:rPr lang="ru-RU" dirty="0" smtClean="0">
                <a:solidFill>
                  <a:schemeClr val="bg1">
                    <a:lumMod val="10000"/>
                  </a:schemeClr>
                </a:solidFill>
              </a:rPr>
            </a:br>
            <a:endParaRPr lang="ru-RU" dirty="0" smtClean="0">
              <a:solidFill>
                <a:schemeClr val="bg1">
                  <a:lumMod val="10000"/>
                </a:schemeClr>
              </a:solidFill>
            </a:endParaRPr>
          </a:p>
          <a:p>
            <a:pPr>
              <a:buNone/>
            </a:pPr>
            <a:endParaRPr lang="ru-RU"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Сыерчыклар</a:t>
            </a:r>
            <a:r>
              <a:rPr lang="ru-RU" dirty="0" smtClean="0">
                <a:solidFill>
                  <a:schemeClr val="bg1">
                    <a:lumMod val="10000"/>
                  </a:schemeClr>
                </a:solidFill>
              </a:rPr>
              <a:t> </a:t>
            </a:r>
            <a:r>
              <a:rPr lang="ru-RU" dirty="0" err="1" smtClean="0">
                <a:solidFill>
                  <a:schemeClr val="bg1">
                    <a:lumMod val="10000"/>
                  </a:schemeClr>
                </a:solidFill>
              </a:rPr>
              <a:t>кире</a:t>
            </a:r>
            <a:r>
              <a:rPr lang="ru-RU" dirty="0" smtClean="0">
                <a:solidFill>
                  <a:schemeClr val="bg1">
                    <a:lumMod val="10000"/>
                  </a:schemeClr>
                </a:solidFill>
              </a:rPr>
              <a:t> </a:t>
            </a:r>
            <a:r>
              <a:rPr lang="ru-RU" dirty="0" err="1" smtClean="0">
                <a:solidFill>
                  <a:schemeClr val="bg1">
                    <a:lumMod val="10000"/>
                  </a:schemeClr>
                </a:solidFill>
              </a:rPr>
              <a:t>кайтырлар</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Яңарырлар шунда</a:t>
            </a:r>
            <a:r>
              <a:rPr lang="ru-RU" dirty="0" smtClean="0">
                <a:solidFill>
                  <a:schemeClr val="bg1">
                    <a:lumMod val="10000"/>
                  </a:schemeClr>
                </a:solidFill>
              </a:rPr>
              <a:t> </a:t>
            </a:r>
            <a:r>
              <a:rPr lang="ru-RU" dirty="0" err="1" smtClean="0">
                <a:solidFill>
                  <a:schemeClr val="bg1">
                    <a:lumMod val="10000"/>
                  </a:schemeClr>
                </a:solidFill>
              </a:rPr>
              <a:t>йөрәгеңдәге</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Бертуктаусыз</a:t>
            </a:r>
            <a:r>
              <a:rPr lang="ru-RU" dirty="0" smtClean="0">
                <a:solidFill>
                  <a:schemeClr val="bg1">
                    <a:lumMod val="10000"/>
                  </a:schemeClr>
                </a:solidFill>
              </a:rPr>
              <a:t> </a:t>
            </a:r>
            <a:r>
              <a:rPr lang="ru-RU" dirty="0" err="1" smtClean="0">
                <a:solidFill>
                  <a:schemeClr val="bg1">
                    <a:lumMod val="10000"/>
                  </a:schemeClr>
                </a:solidFill>
              </a:rPr>
              <a:t>янган</a:t>
            </a:r>
            <a:r>
              <a:rPr lang="ru-RU" dirty="0" smtClean="0">
                <a:solidFill>
                  <a:schemeClr val="bg1">
                    <a:lumMod val="10000"/>
                  </a:schemeClr>
                </a:solidFill>
              </a:rPr>
              <a:t> </a:t>
            </a:r>
            <a:r>
              <a:rPr lang="ru-RU" dirty="0" err="1" smtClean="0">
                <a:solidFill>
                  <a:schemeClr val="bg1">
                    <a:lumMod val="10000"/>
                  </a:schemeClr>
                </a:solidFill>
              </a:rPr>
              <a:t>кайгылар</a:t>
            </a:r>
            <a:r>
              <a:rPr lang="ru-RU" dirty="0" smtClean="0">
                <a:solidFill>
                  <a:schemeClr val="bg1">
                    <a:lumMod val="10000"/>
                  </a:schemeClr>
                </a:solidFill>
              </a:rPr>
              <a:t>.</a:t>
            </a:r>
          </a:p>
          <a:p>
            <a:pPr>
              <a:buNone/>
            </a:pPr>
            <a:r>
              <a:rPr lang="ru-RU" dirty="0" smtClean="0">
                <a:solidFill>
                  <a:schemeClr val="bg1">
                    <a:lumMod val="10000"/>
                  </a:schemeClr>
                </a:solidFill>
              </a:rPr>
              <a:t>	Бал </a:t>
            </a:r>
            <a:r>
              <a:rPr lang="ru-RU" dirty="0" err="1" smtClean="0">
                <a:solidFill>
                  <a:schemeClr val="bg1">
                    <a:lumMod val="10000"/>
                  </a:schemeClr>
                </a:solidFill>
              </a:rPr>
              <a:t>кортлары</a:t>
            </a:r>
            <a:r>
              <a:rPr lang="ru-RU" dirty="0" smtClean="0">
                <a:solidFill>
                  <a:schemeClr val="bg1">
                    <a:lumMod val="10000"/>
                  </a:schemeClr>
                </a:solidFill>
              </a:rPr>
              <a:t> </a:t>
            </a:r>
            <a:r>
              <a:rPr lang="ru-RU" dirty="0" err="1" smtClean="0">
                <a:solidFill>
                  <a:schemeClr val="bg1">
                    <a:lumMod val="10000"/>
                  </a:schemeClr>
                </a:solidFill>
              </a:rPr>
              <a:t>очар</a:t>
            </a:r>
            <a:r>
              <a:rPr lang="ru-RU" dirty="0" smtClean="0">
                <a:solidFill>
                  <a:schemeClr val="bg1">
                    <a:lumMod val="10000"/>
                  </a:schemeClr>
                </a:solidFill>
              </a:rPr>
              <a:t>, </a:t>
            </a:r>
            <a:r>
              <a:rPr lang="ru-RU" dirty="0" err="1" smtClean="0">
                <a:solidFill>
                  <a:schemeClr val="bg1">
                    <a:lumMod val="10000"/>
                  </a:schemeClr>
                </a:solidFill>
              </a:rPr>
              <a:t>күбәләкләр</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Берсен-берсе</a:t>
            </a:r>
            <a:r>
              <a:rPr lang="ru-RU" dirty="0" smtClean="0">
                <a:solidFill>
                  <a:schemeClr val="bg1">
                    <a:lumMod val="10000"/>
                  </a:schemeClr>
                </a:solidFill>
              </a:rPr>
              <a:t> </a:t>
            </a:r>
            <a:r>
              <a:rPr lang="ru-RU" dirty="0" err="1" smtClean="0">
                <a:solidFill>
                  <a:schemeClr val="bg1">
                    <a:lumMod val="10000"/>
                  </a:schemeClr>
                </a:solidFill>
              </a:rPr>
              <a:t>куышып</a:t>
            </a:r>
            <a:r>
              <a:rPr lang="ru-RU" dirty="0" smtClean="0">
                <a:solidFill>
                  <a:schemeClr val="bg1">
                    <a:lumMod val="10000"/>
                  </a:schemeClr>
                </a:solidFill>
              </a:rPr>
              <a:t> </a:t>
            </a:r>
            <a:r>
              <a:rPr lang="ru-RU" dirty="0" err="1" smtClean="0">
                <a:solidFill>
                  <a:schemeClr val="bg1">
                    <a:lumMod val="10000"/>
                  </a:schemeClr>
                </a:solidFill>
              </a:rPr>
              <a:t>уйнарлар</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Чәчәкләргә күмелеп торсалар</a:t>
            </a:r>
            <a:r>
              <a:rPr lang="ru-RU" dirty="0" smtClean="0">
                <a:solidFill>
                  <a:schemeClr val="bg1">
                    <a:lumMod val="10000"/>
                  </a:schemeClr>
                </a:solidFill>
              </a:rPr>
              <a:t> да,</a:t>
            </a:r>
            <a:br>
              <a:rPr lang="ru-RU" dirty="0" smtClean="0">
                <a:solidFill>
                  <a:schemeClr val="bg1">
                    <a:lumMod val="10000"/>
                  </a:schemeClr>
                </a:solidFill>
              </a:rPr>
            </a:br>
            <a:r>
              <a:rPr lang="ru-RU" dirty="0" err="1" smtClean="0">
                <a:solidFill>
                  <a:schemeClr val="bg1">
                    <a:lumMod val="10000"/>
                  </a:schemeClr>
                </a:solidFill>
              </a:rPr>
              <a:t>Куандырмас</a:t>
            </a:r>
            <a:r>
              <a:rPr lang="ru-RU" dirty="0" smtClean="0">
                <a:solidFill>
                  <a:schemeClr val="bg1">
                    <a:lumMod val="10000"/>
                  </a:schemeClr>
                </a:solidFill>
              </a:rPr>
              <a:t> сине </a:t>
            </a:r>
            <a:r>
              <a:rPr lang="ru-RU" dirty="0" err="1" smtClean="0">
                <a:solidFill>
                  <a:schemeClr val="bg1">
                    <a:lumMod val="10000"/>
                  </a:schemeClr>
                </a:solidFill>
              </a:rPr>
              <a:t>тугайлар</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Җир тетрәгән давыл</a:t>
            </a:r>
            <a:r>
              <a:rPr lang="ru-RU" dirty="0" smtClean="0">
                <a:solidFill>
                  <a:schemeClr val="bg1">
                    <a:lumMod val="10000"/>
                  </a:schemeClr>
                </a:solidFill>
              </a:rPr>
              <a:t> </a:t>
            </a:r>
            <a:r>
              <a:rPr lang="ru-RU" dirty="0" err="1" smtClean="0">
                <a:solidFill>
                  <a:schemeClr val="bg1">
                    <a:lumMod val="10000"/>
                  </a:schemeClr>
                </a:solidFill>
              </a:rPr>
              <a:t>уты</a:t>
            </a:r>
            <a:r>
              <a:rPr lang="ru-RU" dirty="0" smtClean="0">
                <a:solidFill>
                  <a:schemeClr val="bg1">
                    <a:lumMod val="10000"/>
                  </a:schemeClr>
                </a:solidFill>
              </a:rPr>
              <a:t>, </a:t>
            </a:r>
            <a:r>
              <a:rPr lang="ru-RU" dirty="0" err="1" smtClean="0">
                <a:solidFill>
                  <a:schemeClr val="bg1">
                    <a:lumMod val="10000"/>
                  </a:schemeClr>
                </a:solidFill>
              </a:rPr>
              <a:t>бәлки, </a:t>
            </a:r>
            <a:br>
              <a:rPr lang="ru-RU" dirty="0" err="1" smtClean="0">
                <a:solidFill>
                  <a:schemeClr val="bg1">
                    <a:lumMod val="10000"/>
                  </a:schemeClr>
                </a:solidFill>
              </a:rPr>
            </a:br>
            <a:r>
              <a:rPr lang="ru-RU" dirty="0" err="1" smtClean="0">
                <a:solidFill>
                  <a:schemeClr val="bg1">
                    <a:lumMod val="10000"/>
                  </a:schemeClr>
                </a:solidFill>
              </a:rPr>
              <a:t>Карлар</a:t>
            </a:r>
            <a:r>
              <a:rPr lang="ru-RU" dirty="0" smtClean="0">
                <a:solidFill>
                  <a:schemeClr val="bg1">
                    <a:lumMod val="10000"/>
                  </a:schemeClr>
                </a:solidFill>
              </a:rPr>
              <a:t> </a:t>
            </a:r>
            <a:r>
              <a:rPr lang="ru-RU" dirty="0" err="1" smtClean="0">
                <a:solidFill>
                  <a:schemeClr val="bg1">
                    <a:lumMod val="10000"/>
                  </a:schemeClr>
                </a:solidFill>
              </a:rPr>
              <a:t>белән эреп</a:t>
            </a:r>
            <a:r>
              <a:rPr lang="ru-RU" dirty="0" smtClean="0">
                <a:solidFill>
                  <a:schemeClr val="bg1">
                    <a:lumMod val="10000"/>
                  </a:schemeClr>
                </a:solidFill>
              </a:rPr>
              <a:t> </a:t>
            </a:r>
            <a:r>
              <a:rPr lang="ru-RU" dirty="0" err="1" smtClean="0">
                <a:solidFill>
                  <a:schemeClr val="bg1">
                    <a:lumMod val="10000"/>
                  </a:schemeClr>
                </a:solidFill>
              </a:rPr>
              <a:t>югалыр</a:t>
            </a:r>
            <a:r>
              <a:rPr lang="ru-RU" dirty="0" smtClean="0">
                <a:solidFill>
                  <a:schemeClr val="bg1">
                    <a:lumMod val="10000"/>
                  </a:schemeClr>
                </a:solidFill>
              </a:rPr>
              <a:t>, </a:t>
            </a:r>
            <a:br>
              <a:rPr lang="ru-RU" dirty="0" smtClean="0">
                <a:solidFill>
                  <a:schemeClr val="bg1">
                    <a:lumMod val="10000"/>
                  </a:schemeClr>
                </a:solidFill>
              </a:rPr>
            </a:br>
            <a:r>
              <a:rPr lang="ru-RU" dirty="0" err="1" smtClean="0">
                <a:solidFill>
                  <a:schemeClr val="bg1">
                    <a:lumMod val="10000"/>
                  </a:schemeClr>
                </a:solidFill>
              </a:rPr>
              <a:t>Дөнья тынып</a:t>
            </a:r>
            <a:r>
              <a:rPr lang="ru-RU" dirty="0" smtClean="0">
                <a:solidFill>
                  <a:schemeClr val="bg1">
                    <a:lumMod val="10000"/>
                  </a:schemeClr>
                </a:solidFill>
              </a:rPr>
              <a:t> </a:t>
            </a:r>
            <a:r>
              <a:rPr lang="ru-RU" dirty="0" err="1" smtClean="0">
                <a:solidFill>
                  <a:schemeClr val="bg1">
                    <a:lumMod val="10000"/>
                  </a:schemeClr>
                </a:solidFill>
              </a:rPr>
              <a:t>калыр</a:t>
            </a:r>
            <a:r>
              <a:rPr lang="ru-RU" dirty="0" smtClean="0">
                <a:solidFill>
                  <a:schemeClr val="bg1">
                    <a:lumMod val="10000"/>
                  </a:schemeClr>
                </a:solidFill>
              </a:rPr>
              <a:t>. </a:t>
            </a:r>
            <a:r>
              <a:rPr lang="ru-RU" dirty="0" err="1" smtClean="0">
                <a:solidFill>
                  <a:schemeClr val="bg1">
                    <a:lumMod val="10000"/>
                  </a:schemeClr>
                </a:solidFill>
              </a:rPr>
              <a:t>Йөрәкләрдә </a:t>
            </a:r>
            <a:br>
              <a:rPr lang="ru-RU" dirty="0" err="1" smtClean="0">
                <a:solidFill>
                  <a:schemeClr val="bg1">
                    <a:lumMod val="10000"/>
                  </a:schemeClr>
                </a:solidFill>
              </a:rPr>
            </a:br>
            <a:r>
              <a:rPr lang="ru-RU" dirty="0" err="1" smtClean="0">
                <a:solidFill>
                  <a:schemeClr val="bg1">
                    <a:lumMod val="10000"/>
                  </a:schemeClr>
                </a:solidFill>
              </a:rPr>
              <a:t>Кавышу</a:t>
            </a:r>
            <a:r>
              <a:rPr lang="ru-RU" dirty="0" smtClean="0">
                <a:solidFill>
                  <a:schemeClr val="bg1">
                    <a:lumMod val="10000"/>
                  </a:schemeClr>
                </a:solidFill>
              </a:rPr>
              <a:t> </a:t>
            </a:r>
            <a:r>
              <a:rPr lang="ru-RU" dirty="0" err="1" smtClean="0">
                <a:solidFill>
                  <a:schemeClr val="bg1">
                    <a:lumMod val="10000"/>
                  </a:schemeClr>
                </a:solidFill>
              </a:rPr>
              <a:t>хисе</a:t>
            </a:r>
            <a:r>
              <a:rPr lang="ru-RU" dirty="0" smtClean="0">
                <a:solidFill>
                  <a:schemeClr val="bg1">
                    <a:lumMod val="10000"/>
                  </a:schemeClr>
                </a:solidFill>
              </a:rPr>
              <a:t> </a:t>
            </a:r>
            <a:r>
              <a:rPr lang="ru-RU" dirty="0" err="1" smtClean="0">
                <a:solidFill>
                  <a:schemeClr val="bg1">
                    <a:lumMod val="10000"/>
                  </a:schemeClr>
                </a:solidFill>
              </a:rPr>
              <a:t>кабат</a:t>
            </a:r>
            <a:r>
              <a:rPr lang="ru-RU" dirty="0" smtClean="0">
                <a:solidFill>
                  <a:schemeClr val="bg1">
                    <a:lumMod val="10000"/>
                  </a:schemeClr>
                </a:solidFill>
              </a:rPr>
              <a:t> </a:t>
            </a:r>
            <a:r>
              <a:rPr lang="ru-RU" dirty="0" err="1" smtClean="0">
                <a:solidFill>
                  <a:schemeClr val="bg1">
                    <a:lumMod val="10000"/>
                  </a:schemeClr>
                </a:solidFill>
              </a:rPr>
              <a:t>кузгалыр</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Өчесенең </a:t>
            </a:r>
            <a:r>
              <a:rPr lang="ru-RU" dirty="0" smtClean="0">
                <a:solidFill>
                  <a:schemeClr val="bg1">
                    <a:lumMod val="10000"/>
                  </a:schemeClr>
                </a:solidFill>
              </a:rPr>
              <a:t>берсе </a:t>
            </a:r>
            <a:r>
              <a:rPr lang="ru-RU" dirty="0" err="1" smtClean="0">
                <a:solidFill>
                  <a:schemeClr val="bg1">
                    <a:lumMod val="10000"/>
                  </a:schemeClr>
                </a:solidFill>
              </a:rPr>
              <a:t>кайтмасмы</a:t>
            </a:r>
            <a:r>
              <a:rPr lang="ru-RU" dirty="0" smtClean="0">
                <a:solidFill>
                  <a:schemeClr val="bg1">
                    <a:lumMod val="10000"/>
                  </a:schemeClr>
                </a:solidFill>
              </a:rPr>
              <a:t> </a:t>
            </a:r>
            <a:r>
              <a:rPr lang="ru-RU" dirty="0" err="1" smtClean="0">
                <a:solidFill>
                  <a:schemeClr val="bg1">
                    <a:lumMod val="10000"/>
                  </a:schemeClr>
                </a:solidFill>
              </a:rPr>
              <a:t>дип</a:t>
            </a:r>
            <a:r>
              <a:rPr lang="ru-RU" dirty="0" smtClean="0">
                <a:solidFill>
                  <a:schemeClr val="bg1">
                    <a:lumMod val="10000"/>
                  </a:schemeClr>
                </a:solidFill>
              </a:rPr>
              <a:t>, </a:t>
            </a:r>
            <a:br>
              <a:rPr lang="ru-RU" dirty="0" smtClean="0">
                <a:solidFill>
                  <a:schemeClr val="bg1">
                    <a:lumMod val="10000"/>
                  </a:schemeClr>
                </a:solidFill>
              </a:rPr>
            </a:br>
            <a:r>
              <a:rPr lang="ru-RU" dirty="0" err="1" smtClean="0">
                <a:solidFill>
                  <a:schemeClr val="bg1">
                    <a:lumMod val="10000"/>
                  </a:schemeClr>
                </a:solidFill>
              </a:rPr>
              <a:t>Син</a:t>
            </a:r>
            <a:r>
              <a:rPr lang="ru-RU" dirty="0" smtClean="0">
                <a:solidFill>
                  <a:schemeClr val="bg1">
                    <a:lumMod val="10000"/>
                  </a:schemeClr>
                </a:solidFill>
              </a:rPr>
              <a:t> </a:t>
            </a:r>
            <a:r>
              <a:rPr lang="ru-RU" dirty="0" err="1" smtClean="0">
                <a:solidFill>
                  <a:schemeClr val="bg1">
                    <a:lumMod val="10000"/>
                  </a:schemeClr>
                </a:solidFill>
              </a:rPr>
              <a:t>көтәрсең һаман аларны</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Ишек</a:t>
            </a:r>
            <a:r>
              <a:rPr lang="ru-RU" dirty="0" smtClean="0">
                <a:solidFill>
                  <a:schemeClr val="bg1">
                    <a:lumMod val="10000"/>
                  </a:schemeClr>
                </a:solidFill>
              </a:rPr>
              <a:t> </a:t>
            </a:r>
            <a:r>
              <a:rPr lang="ru-RU" dirty="0" err="1" smtClean="0">
                <a:solidFill>
                  <a:schemeClr val="bg1">
                    <a:lumMod val="10000"/>
                  </a:schemeClr>
                </a:solidFill>
              </a:rPr>
              <a:t>каккан</a:t>
            </a:r>
            <a:r>
              <a:rPr lang="ru-RU" dirty="0" smtClean="0">
                <a:solidFill>
                  <a:schemeClr val="bg1">
                    <a:lumMod val="10000"/>
                  </a:schemeClr>
                </a:solidFill>
              </a:rPr>
              <a:t> </a:t>
            </a:r>
            <a:r>
              <a:rPr lang="ru-RU" dirty="0" err="1" smtClean="0">
                <a:solidFill>
                  <a:schemeClr val="bg1">
                    <a:lumMod val="10000"/>
                  </a:schemeClr>
                </a:solidFill>
              </a:rPr>
              <a:t>саен</a:t>
            </a:r>
            <a:r>
              <a:rPr lang="ru-RU" dirty="0" smtClean="0">
                <a:solidFill>
                  <a:schemeClr val="bg1">
                    <a:lumMod val="10000"/>
                  </a:schemeClr>
                </a:solidFill>
              </a:rPr>
              <a:t> </a:t>
            </a:r>
            <a:r>
              <a:rPr lang="ru-RU" dirty="0" err="1" smtClean="0">
                <a:solidFill>
                  <a:schemeClr val="bg1">
                    <a:lumMod val="10000"/>
                  </a:schemeClr>
                </a:solidFill>
              </a:rPr>
              <a:t>кочакларга</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Хәзерләнеп сөйгән балаңны</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Көтмә инде</a:t>
            </a:r>
            <a:r>
              <a:rPr lang="ru-RU" dirty="0" smtClean="0">
                <a:solidFill>
                  <a:schemeClr val="bg1">
                    <a:lumMod val="10000"/>
                  </a:schemeClr>
                </a:solidFill>
              </a:rPr>
              <a:t>, </a:t>
            </a:r>
            <a:r>
              <a:rPr lang="ru-RU" dirty="0" err="1" smtClean="0">
                <a:solidFill>
                  <a:schemeClr val="bg1">
                    <a:lumMod val="10000"/>
                  </a:schemeClr>
                </a:solidFill>
              </a:rPr>
              <a:t>көтмә, изге</a:t>
            </a:r>
            <a:r>
              <a:rPr lang="ru-RU" dirty="0" smtClean="0">
                <a:solidFill>
                  <a:schemeClr val="bg1">
                    <a:lumMod val="10000"/>
                  </a:schemeClr>
                </a:solidFill>
              </a:rPr>
              <a:t> </a:t>
            </a:r>
            <a:r>
              <a:rPr lang="ru-RU" dirty="0" err="1" smtClean="0">
                <a:solidFill>
                  <a:schemeClr val="bg1">
                    <a:lumMod val="10000"/>
                  </a:schemeClr>
                </a:solidFill>
              </a:rPr>
              <a:t>карчык</a:t>
            </a:r>
            <a:r>
              <a:rPr lang="ru-RU" dirty="0" smtClean="0">
                <a:solidFill>
                  <a:schemeClr val="bg1">
                    <a:lumMod val="10000"/>
                  </a:schemeClr>
                </a:solidFill>
              </a:rPr>
              <a:t>, </a:t>
            </a:r>
            <a:br>
              <a:rPr lang="ru-RU" dirty="0" smtClean="0">
                <a:solidFill>
                  <a:schemeClr val="bg1">
                    <a:lumMod val="10000"/>
                  </a:schemeClr>
                </a:solidFill>
              </a:rPr>
            </a:br>
            <a:r>
              <a:rPr lang="ru-RU" dirty="0" err="1" smtClean="0">
                <a:solidFill>
                  <a:schemeClr val="bg1">
                    <a:lumMod val="10000"/>
                  </a:schemeClr>
                </a:solidFill>
              </a:rPr>
              <a:t>Җир куенында</a:t>
            </a:r>
            <a:r>
              <a:rPr lang="ru-RU" dirty="0" smtClean="0">
                <a:solidFill>
                  <a:schemeClr val="bg1">
                    <a:lumMod val="10000"/>
                  </a:schemeClr>
                </a:solidFill>
              </a:rPr>
              <a:t> </a:t>
            </a:r>
            <a:r>
              <a:rPr lang="ru-RU" dirty="0" err="1" smtClean="0">
                <a:solidFill>
                  <a:schemeClr val="bg1">
                    <a:lumMod val="10000"/>
                  </a:schemeClr>
                </a:solidFill>
              </a:rPr>
              <a:t>ята</a:t>
            </a:r>
            <a:r>
              <a:rPr lang="ru-RU" dirty="0" smtClean="0">
                <a:solidFill>
                  <a:schemeClr val="bg1">
                    <a:lumMod val="10000"/>
                  </a:schemeClr>
                </a:solidFill>
              </a:rPr>
              <a:t> </a:t>
            </a:r>
            <a:r>
              <a:rPr lang="ru-RU" dirty="0" err="1" smtClean="0">
                <a:solidFill>
                  <a:schemeClr val="bg1">
                    <a:lumMod val="10000"/>
                  </a:schemeClr>
                </a:solidFill>
              </a:rPr>
              <a:t>улларың, </a:t>
            </a:r>
            <a:br>
              <a:rPr lang="ru-RU" dirty="0" err="1" smtClean="0">
                <a:solidFill>
                  <a:schemeClr val="bg1">
                    <a:lumMod val="10000"/>
                  </a:schemeClr>
                </a:solidFill>
              </a:rPr>
            </a:br>
            <a:r>
              <a:rPr lang="ru-RU" dirty="0" err="1" smtClean="0">
                <a:solidFill>
                  <a:schemeClr val="bg1">
                    <a:lumMod val="10000"/>
                  </a:schemeClr>
                </a:solidFill>
              </a:rPr>
              <a:t>Чәчәкләргә биреп</a:t>
            </a:r>
            <a:r>
              <a:rPr lang="ru-RU" dirty="0" smtClean="0">
                <a:solidFill>
                  <a:schemeClr val="bg1">
                    <a:lumMod val="10000"/>
                  </a:schemeClr>
                </a:solidFill>
              </a:rPr>
              <a:t>, </a:t>
            </a:r>
            <a:r>
              <a:rPr lang="ru-RU" dirty="0" err="1" smtClean="0">
                <a:solidFill>
                  <a:schemeClr val="bg1">
                    <a:lumMod val="10000"/>
                  </a:schemeClr>
                </a:solidFill>
              </a:rPr>
              <a:t>илгә булган</a:t>
            </a:r>
            <a:r>
              <a:rPr lang="ru-RU" dirty="0" smtClean="0">
                <a:solidFill>
                  <a:schemeClr val="bg1">
                    <a:lumMod val="10000"/>
                  </a:schemeClr>
                </a:solidFill>
              </a:rPr>
              <a:t> </a:t>
            </a:r>
            <a:br>
              <a:rPr lang="ru-RU" dirty="0" smtClean="0">
                <a:solidFill>
                  <a:schemeClr val="bg1">
                    <a:lumMod val="10000"/>
                  </a:schemeClr>
                </a:solidFill>
              </a:rPr>
            </a:br>
            <a:r>
              <a:rPr lang="ru-RU" dirty="0" err="1" smtClean="0">
                <a:solidFill>
                  <a:schemeClr val="bg1">
                    <a:lumMod val="10000"/>
                  </a:schemeClr>
                </a:solidFill>
              </a:rPr>
              <a:t>Мәхәббәтле керсез</a:t>
            </a:r>
            <a:r>
              <a:rPr lang="ru-RU" dirty="0" smtClean="0">
                <a:solidFill>
                  <a:schemeClr val="bg1">
                    <a:lumMod val="10000"/>
                  </a:schemeClr>
                </a:solidFill>
              </a:rPr>
              <a:t> </a:t>
            </a:r>
            <a:r>
              <a:rPr lang="ru-RU" dirty="0" err="1" smtClean="0">
                <a:solidFill>
                  <a:schemeClr val="bg1">
                    <a:lumMod val="10000"/>
                  </a:schemeClr>
                </a:solidFill>
              </a:rPr>
              <a:t>уйларын</a:t>
            </a:r>
            <a:r>
              <a:rPr lang="ru-RU" dirty="0" smtClean="0">
                <a:solidFill>
                  <a:schemeClr val="bg1">
                    <a:lumMod val="10000"/>
                  </a:schemeClr>
                </a:solidFill>
              </a:rPr>
              <a:t>.</a:t>
            </a:r>
          </a:p>
          <a:p>
            <a:pPr>
              <a:buNone/>
            </a:pPr>
            <a:r>
              <a:rPr lang="tt-RU" dirty="0" smtClean="0">
                <a:solidFill>
                  <a:schemeClr val="bg1">
                    <a:lumMod val="10000"/>
                  </a:schemeClr>
                </a:solidFill>
              </a:rPr>
              <a:t>                                     </a:t>
            </a:r>
            <a:r>
              <a:rPr lang="ru-RU" b="1" dirty="0" smtClean="0">
                <a:solidFill>
                  <a:schemeClr val="bg1">
                    <a:lumMod val="10000"/>
                  </a:schemeClr>
                </a:solidFill>
              </a:rPr>
              <a:t> </a:t>
            </a:r>
            <a:r>
              <a:rPr lang="tt-RU" i="1" dirty="0" smtClean="0">
                <a:solidFill>
                  <a:schemeClr val="bg1">
                    <a:lumMod val="10000"/>
                  </a:schemeClr>
                </a:solidFill>
              </a:rPr>
              <a:t>Абдулла Алиш</a:t>
            </a:r>
            <a:endParaRPr lang="ru-RU" dirty="0">
              <a:solidFill>
                <a:schemeClr val="bg1">
                  <a:lumMod val="1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исунок3.png"/>
          <p:cNvPicPr>
            <a:picLocks noGrp="1" noChangeAspect="1"/>
          </p:cNvPicPr>
          <p:nvPr>
            <p:ph idx="1"/>
          </p:nvPr>
        </p:nvPicPr>
        <p:blipFill>
          <a:blip r:embed="rId2" cstate="print"/>
          <a:stretch>
            <a:fillRect/>
          </a:stretch>
        </p:blipFill>
        <p:spPr>
          <a:xfrm>
            <a:off x="395536" y="548679"/>
            <a:ext cx="1872208" cy="2723211"/>
          </a:xfrm>
        </p:spPr>
      </p:pic>
      <p:sp>
        <p:nvSpPr>
          <p:cNvPr id="3" name="Заголовок 2"/>
          <p:cNvSpPr>
            <a:spLocks noGrp="1"/>
          </p:cNvSpPr>
          <p:nvPr>
            <p:ph type="title"/>
          </p:nvPr>
        </p:nvSpPr>
        <p:spPr>
          <a:xfrm>
            <a:off x="2483768" y="836712"/>
            <a:ext cx="6203032" cy="1260376"/>
          </a:xfrm>
        </p:spPr>
        <p:txBody>
          <a:bodyPr>
            <a:normAutofit/>
          </a:bodyPr>
          <a:lstStyle/>
          <a:p>
            <a:r>
              <a:rPr lang="ru-RU" sz="3600" dirty="0" err="1" smtClean="0">
                <a:solidFill>
                  <a:srgbClr val="C00000"/>
                </a:solidFill>
              </a:rPr>
              <a:t>Гадел</a:t>
            </a:r>
            <a:r>
              <a:rPr lang="ru-RU" sz="3600" dirty="0" smtClean="0">
                <a:solidFill>
                  <a:srgbClr val="C00000"/>
                </a:solidFill>
              </a:rPr>
              <a:t> </a:t>
            </a:r>
            <a:r>
              <a:rPr lang="ru-RU" sz="3600" dirty="0" err="1" smtClean="0">
                <a:solidFill>
                  <a:srgbClr val="C00000"/>
                </a:solidFill>
              </a:rPr>
              <a:t>Кутуй</a:t>
            </a:r>
            <a:r>
              <a:rPr lang="ru-RU" sz="3600" dirty="0" smtClean="0">
                <a:solidFill>
                  <a:srgbClr val="C00000"/>
                </a:solidFill>
              </a:rPr>
              <a:t> (1903 – 1945)</a:t>
            </a:r>
            <a:endParaRPr lang="ru-RU" sz="3600" dirty="0">
              <a:solidFill>
                <a:srgbClr val="C00000"/>
              </a:solidFill>
            </a:endParaRPr>
          </a:p>
        </p:txBody>
      </p:sp>
      <p:sp>
        <p:nvSpPr>
          <p:cNvPr id="5" name="TextBox 4"/>
          <p:cNvSpPr txBox="1"/>
          <p:nvPr/>
        </p:nvSpPr>
        <p:spPr>
          <a:xfrm>
            <a:off x="539552" y="3356992"/>
            <a:ext cx="8064896" cy="2677656"/>
          </a:xfrm>
          <a:prstGeom prst="rect">
            <a:avLst/>
          </a:prstGeom>
          <a:noFill/>
        </p:spPr>
        <p:txBody>
          <a:bodyPr wrap="square" rtlCol="0">
            <a:spAutoFit/>
          </a:bodyPr>
          <a:lstStyle/>
          <a:p>
            <a:r>
              <a:rPr lang="ru-RU" sz="2400" i="1" dirty="0" smtClean="0">
                <a:solidFill>
                  <a:srgbClr val="002060"/>
                </a:solidFill>
              </a:rPr>
              <a:t>…</a:t>
            </a:r>
            <a:r>
              <a:rPr lang="ru-RU" sz="2400" i="1" dirty="0" err="1" smtClean="0">
                <a:solidFill>
                  <a:srgbClr val="002060"/>
                </a:solidFill>
              </a:rPr>
              <a:t>Дусларым</a:t>
            </a:r>
            <a:r>
              <a:rPr lang="ru-RU" sz="2400" i="1" dirty="0" smtClean="0">
                <a:solidFill>
                  <a:srgbClr val="002060"/>
                </a:solidFill>
              </a:rPr>
              <a:t>, </a:t>
            </a:r>
            <a:r>
              <a:rPr lang="ru-RU" sz="2400" i="1" dirty="0" err="1" smtClean="0">
                <a:solidFill>
                  <a:srgbClr val="002060"/>
                </a:solidFill>
              </a:rPr>
              <a:t>кардәшләрем миннән, сагынасыңмы, дип</a:t>
            </a:r>
            <a:r>
              <a:rPr lang="ru-RU" sz="2400" i="1" dirty="0" smtClean="0">
                <a:solidFill>
                  <a:srgbClr val="002060"/>
                </a:solidFill>
              </a:rPr>
              <a:t> </a:t>
            </a:r>
            <a:r>
              <a:rPr lang="ru-RU" sz="2400" i="1" dirty="0" err="1" smtClean="0">
                <a:solidFill>
                  <a:srgbClr val="002060"/>
                </a:solidFill>
              </a:rPr>
              <a:t>сорыйлар</a:t>
            </a:r>
            <a:r>
              <a:rPr lang="ru-RU" sz="2400" i="1" dirty="0" smtClean="0">
                <a:solidFill>
                  <a:srgbClr val="002060"/>
                </a:solidFill>
              </a:rPr>
              <a:t>. Минем </a:t>
            </a:r>
            <a:r>
              <a:rPr lang="ru-RU" sz="2400" i="1" dirty="0" err="1" smtClean="0">
                <a:solidFill>
                  <a:srgbClr val="002060"/>
                </a:solidFill>
              </a:rPr>
              <a:t>бугазыма</a:t>
            </a:r>
            <a:r>
              <a:rPr lang="ru-RU" sz="2400" i="1" dirty="0" smtClean="0">
                <a:solidFill>
                  <a:srgbClr val="002060"/>
                </a:solidFill>
              </a:rPr>
              <a:t> </a:t>
            </a:r>
            <a:r>
              <a:rPr lang="ru-RU" sz="2400" i="1" dirty="0" err="1" smtClean="0">
                <a:solidFill>
                  <a:srgbClr val="002060"/>
                </a:solidFill>
              </a:rPr>
              <a:t>төен тыгыла</a:t>
            </a:r>
            <a:r>
              <a:rPr lang="ru-RU" sz="2400" i="1" dirty="0" smtClean="0">
                <a:solidFill>
                  <a:srgbClr val="002060"/>
                </a:solidFill>
              </a:rPr>
              <a:t>. Мин </a:t>
            </a:r>
            <a:r>
              <a:rPr lang="ru-RU" sz="2400" i="1" dirty="0" err="1" smtClean="0">
                <a:solidFill>
                  <a:srgbClr val="002060"/>
                </a:solidFill>
              </a:rPr>
              <a:t>төенне </a:t>
            </a:r>
            <a:r>
              <a:rPr lang="ru-RU" sz="2400" i="1" dirty="0" smtClean="0">
                <a:solidFill>
                  <a:srgbClr val="002060"/>
                </a:solidFill>
              </a:rPr>
              <a:t>йота-йота </a:t>
            </a:r>
            <a:r>
              <a:rPr lang="ru-RU" sz="2400" i="1" dirty="0" err="1" smtClean="0">
                <a:solidFill>
                  <a:srgbClr val="002060"/>
                </a:solidFill>
              </a:rPr>
              <a:t>җавап </a:t>
            </a:r>
            <a:r>
              <a:rPr lang="ru-RU" sz="2400" i="1" dirty="0" smtClean="0">
                <a:solidFill>
                  <a:srgbClr val="002060"/>
                </a:solidFill>
              </a:rPr>
              <a:t>язам:</a:t>
            </a:r>
            <a:br>
              <a:rPr lang="ru-RU" sz="2400" i="1" dirty="0" smtClean="0">
                <a:solidFill>
                  <a:srgbClr val="002060"/>
                </a:solidFill>
              </a:rPr>
            </a:br>
            <a:r>
              <a:rPr lang="ru-RU" sz="2400" i="1" dirty="0" smtClean="0">
                <a:solidFill>
                  <a:srgbClr val="002060"/>
                </a:solidFill>
              </a:rPr>
              <a:t>Телеграмм </a:t>
            </a:r>
            <a:r>
              <a:rPr lang="ru-RU" sz="2400" i="1" dirty="0" err="1" smtClean="0">
                <a:solidFill>
                  <a:srgbClr val="002060"/>
                </a:solidFill>
              </a:rPr>
              <a:t>баганасы</a:t>
            </a:r>
            <a:r>
              <a:rPr lang="ru-RU" sz="2400" i="1" dirty="0" smtClean="0">
                <a:solidFill>
                  <a:srgbClr val="002060"/>
                </a:solidFill>
              </a:rPr>
              <a:t> — </a:t>
            </a:r>
            <a:r>
              <a:rPr lang="ru-RU" sz="2400" i="1" dirty="0" err="1" smtClean="0">
                <a:solidFill>
                  <a:srgbClr val="002060"/>
                </a:solidFill>
              </a:rPr>
              <a:t>олы</a:t>
            </a:r>
            <a:r>
              <a:rPr lang="ru-RU" sz="2400" i="1" dirty="0" smtClean="0">
                <a:solidFill>
                  <a:srgbClr val="002060"/>
                </a:solidFill>
              </a:rPr>
              <a:t> </a:t>
            </a:r>
            <a:r>
              <a:rPr lang="ru-RU" sz="2400" i="1" dirty="0" err="1" smtClean="0">
                <a:solidFill>
                  <a:srgbClr val="002060"/>
                </a:solidFill>
              </a:rPr>
              <a:t>юлга</a:t>
            </a:r>
            <a:r>
              <a:rPr lang="ru-RU" sz="2400" i="1" dirty="0" smtClean="0">
                <a:solidFill>
                  <a:srgbClr val="002060"/>
                </a:solidFill>
              </a:rPr>
              <a:t> маяк </a:t>
            </a:r>
            <a:r>
              <a:rPr lang="ru-RU" sz="2400" i="1" dirty="0" err="1" smtClean="0">
                <a:solidFill>
                  <a:srgbClr val="002060"/>
                </a:solidFill>
              </a:rPr>
              <a:t>ул</a:t>
            </a:r>
            <a:r>
              <a:rPr lang="ru-RU" sz="2400" i="1" dirty="0" smtClean="0">
                <a:solidFill>
                  <a:srgbClr val="002060"/>
                </a:solidFill>
              </a:rPr>
              <a:t>,</a:t>
            </a:r>
            <a:br>
              <a:rPr lang="ru-RU" sz="2400" i="1" dirty="0" smtClean="0">
                <a:solidFill>
                  <a:srgbClr val="002060"/>
                </a:solidFill>
              </a:rPr>
            </a:br>
            <a:r>
              <a:rPr lang="ru-RU" sz="2400" i="1" dirty="0" err="1" smtClean="0">
                <a:solidFill>
                  <a:srgbClr val="002060"/>
                </a:solidFill>
              </a:rPr>
              <a:t>Сагынасыңмы дип</a:t>
            </a:r>
            <a:r>
              <a:rPr lang="ru-RU" sz="2400" i="1" dirty="0" smtClean="0">
                <a:solidFill>
                  <a:srgbClr val="002060"/>
                </a:solidFill>
              </a:rPr>
              <a:t> </a:t>
            </a:r>
            <a:r>
              <a:rPr lang="ru-RU" sz="2400" i="1" dirty="0" err="1" smtClean="0">
                <a:solidFill>
                  <a:srgbClr val="002060"/>
                </a:solidFill>
              </a:rPr>
              <a:t>сорыйсыз</a:t>
            </a:r>
            <a:r>
              <a:rPr lang="ru-RU" sz="2400" i="1" dirty="0" smtClean="0">
                <a:solidFill>
                  <a:srgbClr val="002060"/>
                </a:solidFill>
              </a:rPr>
              <a:t> — </a:t>
            </a:r>
            <a:r>
              <a:rPr lang="ru-RU" sz="2400" i="1" dirty="0" err="1" smtClean="0">
                <a:solidFill>
                  <a:srgbClr val="002060"/>
                </a:solidFill>
              </a:rPr>
              <a:t>сагынмаган</a:t>
            </a:r>
            <a:r>
              <a:rPr lang="ru-RU" sz="2400" i="1" dirty="0" smtClean="0">
                <a:solidFill>
                  <a:srgbClr val="002060"/>
                </a:solidFill>
              </a:rPr>
              <a:t> </a:t>
            </a:r>
            <a:r>
              <a:rPr lang="ru-RU" sz="2400" i="1" dirty="0" err="1" smtClean="0">
                <a:solidFill>
                  <a:srgbClr val="002060"/>
                </a:solidFill>
              </a:rPr>
              <a:t>кая</a:t>
            </a:r>
            <a:r>
              <a:rPr lang="ru-RU" sz="2400" i="1" dirty="0" smtClean="0">
                <a:solidFill>
                  <a:srgbClr val="002060"/>
                </a:solidFill>
              </a:rPr>
              <a:t> </a:t>
            </a:r>
            <a:r>
              <a:rPr lang="ru-RU" sz="2400" i="1" dirty="0" err="1" smtClean="0">
                <a:solidFill>
                  <a:srgbClr val="002060"/>
                </a:solidFill>
              </a:rPr>
              <a:t>ул</a:t>
            </a:r>
            <a:r>
              <a:rPr lang="ru-RU" sz="2400" i="1" dirty="0" smtClean="0">
                <a:solidFill>
                  <a:srgbClr val="002060"/>
                </a:solidFill>
              </a:rPr>
              <a:t>! </a:t>
            </a:r>
            <a:br>
              <a:rPr lang="ru-RU" sz="2400" i="1" dirty="0" smtClean="0">
                <a:solidFill>
                  <a:srgbClr val="002060"/>
                </a:solidFill>
              </a:rPr>
            </a:br>
            <a:r>
              <a:rPr lang="ru-RU" sz="2400" i="1" dirty="0" err="1" smtClean="0">
                <a:solidFill>
                  <a:srgbClr val="002060"/>
                </a:solidFill>
              </a:rPr>
              <a:t>Сагындым</a:t>
            </a:r>
            <a:r>
              <a:rPr lang="ru-RU" sz="2400" i="1" dirty="0" smtClean="0">
                <a:solidFill>
                  <a:srgbClr val="002060"/>
                </a:solidFill>
              </a:rPr>
              <a:t>, </a:t>
            </a:r>
            <a:r>
              <a:rPr lang="ru-RU" sz="2400" i="1" dirty="0" err="1" smtClean="0">
                <a:solidFill>
                  <a:srgbClr val="002060"/>
                </a:solidFill>
              </a:rPr>
              <a:t>бик</a:t>
            </a:r>
            <a:r>
              <a:rPr lang="ru-RU" sz="2400" i="1" dirty="0" smtClean="0">
                <a:solidFill>
                  <a:srgbClr val="002060"/>
                </a:solidFill>
              </a:rPr>
              <a:t> </a:t>
            </a:r>
            <a:r>
              <a:rPr lang="ru-RU" sz="2400" i="1" dirty="0" err="1" smtClean="0">
                <a:solidFill>
                  <a:srgbClr val="002060"/>
                </a:solidFill>
              </a:rPr>
              <a:t>сагындым</a:t>
            </a:r>
            <a:r>
              <a:rPr lang="ru-RU" sz="2400" i="1" dirty="0" smtClean="0">
                <a:solidFill>
                  <a:srgbClr val="002060"/>
                </a:solidFill>
              </a:rPr>
              <a:t> сине, </a:t>
            </a:r>
            <a:r>
              <a:rPr lang="ru-RU" sz="2400" i="1" dirty="0" err="1" smtClean="0">
                <a:solidFill>
                  <a:srgbClr val="002060"/>
                </a:solidFill>
              </a:rPr>
              <a:t>туган</a:t>
            </a:r>
            <a:r>
              <a:rPr lang="ru-RU" sz="2400" i="1" dirty="0" smtClean="0">
                <a:solidFill>
                  <a:srgbClr val="002060"/>
                </a:solidFill>
              </a:rPr>
              <a:t> ил!</a:t>
            </a:r>
          </a:p>
          <a:p>
            <a:r>
              <a:rPr lang="ru-RU" sz="2400" i="1" dirty="0" smtClean="0">
                <a:solidFill>
                  <a:srgbClr val="002060"/>
                </a:solidFill>
              </a:rPr>
              <a:t>                                                            «</a:t>
            </a:r>
            <a:r>
              <a:rPr lang="ru-RU" sz="2400" i="1" dirty="0" err="1" smtClean="0">
                <a:solidFill>
                  <a:srgbClr val="002060"/>
                </a:solidFill>
              </a:rPr>
              <a:t>Сагыну</a:t>
            </a:r>
            <a:r>
              <a:rPr lang="ru-RU" sz="2400" i="1" dirty="0" smtClean="0">
                <a:solidFill>
                  <a:srgbClr val="002060"/>
                </a:solidFill>
              </a:rPr>
              <a:t>», 1944 ел.</a:t>
            </a:r>
            <a:endParaRPr lang="ru-RU" sz="2400" i="1" dirty="0">
              <a:solidFill>
                <a:srgbClr val="00206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a:normAutofit fontScale="62500" lnSpcReduction="20000"/>
          </a:bodyPr>
          <a:lstStyle/>
          <a:p>
            <a:pPr>
              <a:buNone/>
            </a:pPr>
            <a:r>
              <a:rPr lang="ru-RU" sz="3600" dirty="0" smtClean="0">
                <a:solidFill>
                  <a:srgbClr val="C00000"/>
                </a:solidFill>
              </a:rPr>
              <a:t>		</a:t>
            </a:r>
            <a:r>
              <a:rPr lang="ru-RU" sz="3600" dirty="0" err="1" smtClean="0">
                <a:solidFill>
                  <a:srgbClr val="C00000"/>
                </a:solidFill>
              </a:rPr>
              <a:t>Бөек Ватан</a:t>
            </a:r>
            <a:r>
              <a:rPr lang="ru-RU" sz="3600" dirty="0" smtClean="0">
                <a:solidFill>
                  <a:srgbClr val="C00000"/>
                </a:solidFill>
              </a:rPr>
              <a:t> </a:t>
            </a:r>
            <a:r>
              <a:rPr lang="ru-RU" sz="3600" dirty="0" err="1" smtClean="0">
                <a:solidFill>
                  <a:srgbClr val="C00000"/>
                </a:solidFill>
              </a:rPr>
              <a:t>сугышы</a:t>
            </a:r>
            <a:r>
              <a:rPr lang="ru-RU" sz="3600" dirty="0" smtClean="0">
                <a:solidFill>
                  <a:srgbClr val="C00000"/>
                </a:solidFill>
              </a:rPr>
              <a:t> </a:t>
            </a:r>
            <a:r>
              <a:rPr lang="ru-RU" sz="3600" dirty="0" err="1" smtClean="0">
                <a:solidFill>
                  <a:srgbClr val="C00000"/>
                </a:solidFill>
              </a:rPr>
              <a:t>башлану</a:t>
            </a:r>
            <a:r>
              <a:rPr lang="ru-RU" sz="3600" dirty="0" smtClean="0">
                <a:solidFill>
                  <a:srgbClr val="C00000"/>
                </a:solidFill>
              </a:rPr>
              <a:t> </a:t>
            </a:r>
            <a:r>
              <a:rPr lang="ru-RU" sz="3600" dirty="0" err="1" smtClean="0">
                <a:solidFill>
                  <a:srgbClr val="C00000"/>
                </a:solidFill>
              </a:rPr>
              <a:t>белән </a:t>
            </a:r>
            <a:r>
              <a:rPr lang="ru-RU" sz="3600" dirty="0" smtClean="0">
                <a:solidFill>
                  <a:srgbClr val="C00000"/>
                </a:solidFill>
              </a:rPr>
              <a:t>Г. </a:t>
            </a:r>
            <a:r>
              <a:rPr lang="ru-RU" sz="3600" dirty="0" err="1" smtClean="0">
                <a:solidFill>
                  <a:srgbClr val="C00000"/>
                </a:solidFill>
              </a:rPr>
              <a:t>Кутуй</a:t>
            </a:r>
            <a:r>
              <a:rPr lang="ru-RU" sz="3600" dirty="0" smtClean="0">
                <a:solidFill>
                  <a:srgbClr val="C00000"/>
                </a:solidFill>
              </a:rPr>
              <a:t> </a:t>
            </a:r>
            <a:r>
              <a:rPr lang="ru-RU" sz="3600" dirty="0" err="1" smtClean="0">
                <a:solidFill>
                  <a:srgbClr val="C00000"/>
                </a:solidFill>
              </a:rPr>
              <a:t>үзенең язучылык</a:t>
            </a:r>
            <a:r>
              <a:rPr lang="ru-RU" sz="3600" dirty="0" smtClean="0">
                <a:solidFill>
                  <a:srgbClr val="C00000"/>
                </a:solidFill>
              </a:rPr>
              <a:t> </a:t>
            </a:r>
            <a:r>
              <a:rPr lang="ru-RU" sz="3600" dirty="0" err="1" smtClean="0">
                <a:solidFill>
                  <a:srgbClr val="C00000"/>
                </a:solidFill>
              </a:rPr>
              <a:t>сәләтен дошманны</a:t>
            </a:r>
            <a:r>
              <a:rPr lang="ru-RU" sz="3600" dirty="0" smtClean="0">
                <a:solidFill>
                  <a:srgbClr val="C00000"/>
                </a:solidFill>
              </a:rPr>
              <a:t> </a:t>
            </a:r>
            <a:r>
              <a:rPr lang="ru-RU" sz="3600" dirty="0" err="1" smtClean="0">
                <a:solidFill>
                  <a:srgbClr val="C00000"/>
                </a:solidFill>
              </a:rPr>
              <a:t>җиңү өчен көрәшкә багышлый</a:t>
            </a:r>
            <a:r>
              <a:rPr lang="ru-RU" sz="3600" dirty="0" smtClean="0">
                <a:solidFill>
                  <a:srgbClr val="C00000"/>
                </a:solidFill>
              </a:rPr>
              <a:t>: </a:t>
            </a:r>
            <a:r>
              <a:rPr lang="ru-RU" sz="3600" dirty="0" err="1" smtClean="0">
                <a:solidFill>
                  <a:srgbClr val="C00000"/>
                </a:solidFill>
              </a:rPr>
              <a:t>патриотик</a:t>
            </a:r>
            <a:r>
              <a:rPr lang="ru-RU" sz="3600" dirty="0" smtClean="0">
                <a:solidFill>
                  <a:srgbClr val="C00000"/>
                </a:solidFill>
              </a:rPr>
              <a:t> </a:t>
            </a:r>
            <a:r>
              <a:rPr lang="ru-RU" sz="3600" dirty="0" err="1" smtClean="0">
                <a:solidFill>
                  <a:srgbClr val="C00000"/>
                </a:solidFill>
              </a:rPr>
              <a:t>шигырьләр, </a:t>
            </a:r>
            <a:r>
              <a:rPr lang="ru-RU" sz="3600" dirty="0" smtClean="0">
                <a:solidFill>
                  <a:srgbClr val="C00000"/>
                </a:solidFill>
              </a:rPr>
              <a:t>публицистик </a:t>
            </a:r>
            <a:r>
              <a:rPr lang="ru-RU" sz="3600" dirty="0" err="1" smtClean="0">
                <a:solidFill>
                  <a:srgbClr val="C00000"/>
                </a:solidFill>
              </a:rPr>
              <a:t>мәкаләләр</a:t>
            </a:r>
            <a:r>
              <a:rPr lang="ru-RU" sz="3600" dirty="0" smtClean="0">
                <a:solidFill>
                  <a:srgbClr val="C00000"/>
                </a:solidFill>
              </a:rPr>
              <a:t>, </a:t>
            </a:r>
            <a:r>
              <a:rPr lang="ru-RU" sz="3600" dirty="0" err="1" smtClean="0">
                <a:solidFill>
                  <a:srgbClr val="C00000"/>
                </a:solidFill>
              </a:rPr>
              <a:t>хикәяләр </a:t>
            </a:r>
            <a:r>
              <a:rPr lang="ru-RU" sz="3600" dirty="0" smtClean="0">
                <a:solidFill>
                  <a:srgbClr val="C00000"/>
                </a:solidFill>
              </a:rPr>
              <a:t>яза. 1942 </a:t>
            </a:r>
            <a:r>
              <a:rPr lang="ru-RU" sz="3600" dirty="0" err="1" smtClean="0">
                <a:solidFill>
                  <a:srgbClr val="C00000"/>
                </a:solidFill>
              </a:rPr>
              <a:t>елның июнендә ул</a:t>
            </a:r>
            <a:r>
              <a:rPr lang="ru-RU" sz="3600" dirty="0" smtClean="0">
                <a:solidFill>
                  <a:srgbClr val="C00000"/>
                </a:solidFill>
              </a:rPr>
              <a:t> </a:t>
            </a:r>
            <a:r>
              <a:rPr lang="ru-RU" sz="3600" dirty="0" err="1" smtClean="0">
                <a:solidFill>
                  <a:srgbClr val="C00000"/>
                </a:solidFill>
              </a:rPr>
              <a:t>үзе дә фронтка</a:t>
            </a:r>
            <a:r>
              <a:rPr lang="ru-RU" sz="3600" dirty="0" smtClean="0">
                <a:solidFill>
                  <a:srgbClr val="C00000"/>
                </a:solidFill>
              </a:rPr>
              <a:t> </a:t>
            </a:r>
            <a:r>
              <a:rPr lang="ru-RU" sz="3600" dirty="0" err="1" smtClean="0">
                <a:solidFill>
                  <a:srgbClr val="C00000"/>
                </a:solidFill>
              </a:rPr>
              <a:t>китә</a:t>
            </a:r>
            <a:r>
              <a:rPr lang="ru-RU" sz="3600" dirty="0" smtClean="0">
                <a:solidFill>
                  <a:srgbClr val="C00000"/>
                </a:solidFill>
              </a:rPr>
              <a:t>, </a:t>
            </a:r>
            <a:r>
              <a:rPr lang="ru-RU" sz="3600" dirty="0" err="1" smtClean="0">
                <a:solidFill>
                  <a:srgbClr val="C00000"/>
                </a:solidFill>
              </a:rPr>
              <a:t>Сталинградны</a:t>
            </a:r>
            <a:r>
              <a:rPr lang="ru-RU" sz="3600" dirty="0" smtClean="0">
                <a:solidFill>
                  <a:srgbClr val="C00000"/>
                </a:solidFill>
              </a:rPr>
              <a:t> </a:t>
            </a:r>
            <a:r>
              <a:rPr lang="ru-RU" sz="3600" dirty="0" err="1" smtClean="0">
                <a:solidFill>
                  <a:srgbClr val="C00000"/>
                </a:solidFill>
              </a:rPr>
              <a:t>саклаучы</a:t>
            </a:r>
            <a:r>
              <a:rPr lang="ru-RU" sz="3600" dirty="0" smtClean="0">
                <a:solidFill>
                  <a:srgbClr val="C00000"/>
                </a:solidFill>
              </a:rPr>
              <a:t> Дон </a:t>
            </a:r>
            <a:r>
              <a:rPr lang="ru-RU" sz="3600" dirty="0" err="1" smtClean="0">
                <a:solidFill>
                  <a:srgbClr val="C00000"/>
                </a:solidFill>
              </a:rPr>
              <a:t>фронтының авыр</a:t>
            </a:r>
            <a:r>
              <a:rPr lang="ru-RU" sz="3600" dirty="0" smtClean="0">
                <a:solidFill>
                  <a:srgbClr val="C00000"/>
                </a:solidFill>
              </a:rPr>
              <a:t> гвардия миномет </a:t>
            </a:r>
            <a:r>
              <a:rPr lang="ru-RU" sz="3600" dirty="0" err="1" smtClean="0">
                <a:solidFill>
                  <a:srgbClr val="C00000"/>
                </a:solidFill>
              </a:rPr>
              <a:t>бригадасы</a:t>
            </a:r>
            <a:r>
              <a:rPr lang="ru-RU" sz="3600" dirty="0" smtClean="0">
                <a:solidFill>
                  <a:srgbClr val="C00000"/>
                </a:solidFill>
              </a:rPr>
              <a:t> </a:t>
            </a:r>
            <a:r>
              <a:rPr lang="ru-RU" sz="3600" dirty="0" err="1" smtClean="0">
                <a:solidFill>
                  <a:srgbClr val="C00000"/>
                </a:solidFill>
              </a:rPr>
              <a:t>политбүлегендә хезмәт итә</a:t>
            </a:r>
            <a:r>
              <a:rPr lang="ru-RU" sz="3600" dirty="0" smtClean="0">
                <a:solidFill>
                  <a:srgbClr val="C00000"/>
                </a:solidFill>
              </a:rPr>
              <a:t>. </a:t>
            </a:r>
            <a:r>
              <a:rPr lang="ru-RU" sz="3600" dirty="0" err="1" smtClean="0">
                <a:solidFill>
                  <a:srgbClr val="C00000"/>
                </a:solidFill>
              </a:rPr>
              <a:t>Идел</a:t>
            </a:r>
            <a:r>
              <a:rPr lang="ru-RU" sz="3600" dirty="0" smtClean="0">
                <a:solidFill>
                  <a:srgbClr val="C00000"/>
                </a:solidFill>
              </a:rPr>
              <a:t> </a:t>
            </a:r>
            <a:r>
              <a:rPr lang="ru-RU" sz="3600" dirty="0" err="1" smtClean="0">
                <a:solidFill>
                  <a:srgbClr val="C00000"/>
                </a:solidFill>
              </a:rPr>
              <a:t>буендагы</a:t>
            </a:r>
            <a:r>
              <a:rPr lang="ru-RU" sz="3600" dirty="0" smtClean="0">
                <a:solidFill>
                  <a:srgbClr val="C00000"/>
                </a:solidFill>
              </a:rPr>
              <a:t> </a:t>
            </a:r>
            <a:r>
              <a:rPr lang="ru-RU" sz="3600" dirty="0" err="1" smtClean="0">
                <a:solidFill>
                  <a:srgbClr val="C00000"/>
                </a:solidFill>
              </a:rPr>
              <a:t>мәгълүм тарихи</a:t>
            </a:r>
            <a:r>
              <a:rPr lang="ru-RU" sz="3600" dirty="0" smtClean="0">
                <a:solidFill>
                  <a:srgbClr val="C00000"/>
                </a:solidFill>
              </a:rPr>
              <a:t> </a:t>
            </a:r>
            <a:r>
              <a:rPr lang="ru-RU" sz="3600" dirty="0" err="1" smtClean="0">
                <a:solidFill>
                  <a:srgbClr val="C00000"/>
                </a:solidFill>
              </a:rPr>
              <a:t>җиңүгә турыдан-туры</a:t>
            </a:r>
            <a:r>
              <a:rPr lang="ru-RU" sz="3600" dirty="0" smtClean="0">
                <a:solidFill>
                  <a:srgbClr val="C00000"/>
                </a:solidFill>
              </a:rPr>
              <a:t> </a:t>
            </a:r>
            <a:r>
              <a:rPr lang="ru-RU" sz="3600" dirty="0" err="1" smtClean="0">
                <a:solidFill>
                  <a:srgbClr val="C00000"/>
                </a:solidFill>
              </a:rPr>
              <a:t>катнашкан</a:t>
            </a:r>
            <a:r>
              <a:rPr lang="ru-RU" sz="3600" dirty="0" smtClean="0">
                <a:solidFill>
                  <a:srgbClr val="C00000"/>
                </a:solidFill>
              </a:rPr>
              <a:t> </a:t>
            </a:r>
            <a:r>
              <a:rPr lang="ru-RU" sz="3600" dirty="0" err="1" smtClean="0">
                <a:solidFill>
                  <a:srgbClr val="C00000"/>
                </a:solidFill>
              </a:rPr>
              <a:t>өчен аны</a:t>
            </a:r>
            <a:r>
              <a:rPr lang="ru-RU" sz="3600" dirty="0" smtClean="0">
                <a:solidFill>
                  <a:srgbClr val="C00000"/>
                </a:solidFill>
              </a:rPr>
              <a:t> «</a:t>
            </a:r>
            <a:r>
              <a:rPr lang="ru-RU" sz="3600" dirty="0" err="1" smtClean="0">
                <a:solidFill>
                  <a:srgbClr val="C00000"/>
                </a:solidFill>
              </a:rPr>
              <a:t>Батырлык</a:t>
            </a:r>
            <a:r>
              <a:rPr lang="ru-RU" sz="3600" dirty="0" smtClean="0">
                <a:solidFill>
                  <a:srgbClr val="C00000"/>
                </a:solidFill>
              </a:rPr>
              <a:t> </a:t>
            </a:r>
            <a:r>
              <a:rPr lang="ru-RU" sz="3600" dirty="0" err="1" smtClean="0">
                <a:solidFill>
                  <a:srgbClr val="C00000"/>
                </a:solidFill>
              </a:rPr>
              <a:t>өчен» һәм </a:t>
            </a:r>
            <a:r>
              <a:rPr lang="ru-RU" sz="3600" dirty="0" smtClean="0">
                <a:solidFill>
                  <a:srgbClr val="C00000"/>
                </a:solidFill>
              </a:rPr>
              <a:t>«</a:t>
            </a:r>
            <a:r>
              <a:rPr lang="ru-RU" sz="3600" dirty="0" err="1" smtClean="0">
                <a:solidFill>
                  <a:srgbClr val="C00000"/>
                </a:solidFill>
              </a:rPr>
              <a:t>Сталинградны</a:t>
            </a:r>
            <a:r>
              <a:rPr lang="ru-RU" sz="3600" dirty="0" smtClean="0">
                <a:solidFill>
                  <a:srgbClr val="C00000"/>
                </a:solidFill>
              </a:rPr>
              <a:t> </a:t>
            </a:r>
            <a:r>
              <a:rPr lang="ru-RU" sz="3600" dirty="0" err="1" smtClean="0">
                <a:solidFill>
                  <a:srgbClr val="C00000"/>
                </a:solidFill>
              </a:rPr>
              <a:t>саклау</a:t>
            </a:r>
            <a:r>
              <a:rPr lang="ru-RU" sz="3600" dirty="0" smtClean="0">
                <a:solidFill>
                  <a:srgbClr val="C00000"/>
                </a:solidFill>
              </a:rPr>
              <a:t> </a:t>
            </a:r>
            <a:r>
              <a:rPr lang="ru-RU" sz="3600" dirty="0" err="1" smtClean="0">
                <a:solidFill>
                  <a:srgbClr val="C00000"/>
                </a:solidFill>
              </a:rPr>
              <a:t>өчен» медальләре белән бүләклиләр.</a:t>
            </a:r>
            <a:r>
              <a:rPr lang="ru-RU" sz="3600" dirty="0" smtClean="0">
                <a:solidFill>
                  <a:srgbClr val="C00000"/>
                </a:solidFill>
              </a:rPr>
              <a:t> </a:t>
            </a:r>
            <a:r>
              <a:rPr lang="ru-RU" sz="3600" dirty="0" err="1" smtClean="0">
                <a:solidFill>
                  <a:srgbClr val="C00000"/>
                </a:solidFill>
              </a:rPr>
              <a:t>Сталинградтан</a:t>
            </a:r>
            <a:r>
              <a:rPr lang="ru-RU" sz="3600" dirty="0" smtClean="0">
                <a:solidFill>
                  <a:srgbClr val="C00000"/>
                </a:solidFill>
              </a:rPr>
              <a:t> </a:t>
            </a:r>
            <a:r>
              <a:rPr lang="ru-RU" sz="3600" dirty="0" err="1" smtClean="0">
                <a:solidFill>
                  <a:srgbClr val="C00000"/>
                </a:solidFill>
              </a:rPr>
              <a:t>соң </a:t>
            </a:r>
            <a:r>
              <a:rPr lang="ru-RU" sz="3600" dirty="0" smtClean="0">
                <a:solidFill>
                  <a:srgbClr val="C00000"/>
                </a:solidFill>
              </a:rPr>
              <a:t>Г. </a:t>
            </a:r>
            <a:r>
              <a:rPr lang="ru-RU" sz="3600" dirty="0" err="1" smtClean="0">
                <a:solidFill>
                  <a:srgbClr val="C00000"/>
                </a:solidFill>
              </a:rPr>
              <a:t>Кутуй</a:t>
            </a:r>
            <a:r>
              <a:rPr lang="ru-RU" sz="3600" dirty="0" smtClean="0">
                <a:solidFill>
                  <a:srgbClr val="C00000"/>
                </a:solidFill>
              </a:rPr>
              <a:t> </a:t>
            </a:r>
            <a:r>
              <a:rPr lang="ru-RU" sz="3600" dirty="0" err="1" smtClean="0">
                <a:solidFill>
                  <a:srgbClr val="C00000"/>
                </a:solidFill>
              </a:rPr>
              <a:t>үзе хезмәт иткән </a:t>
            </a:r>
            <a:r>
              <a:rPr lang="ru-RU" sz="3600" dirty="0" smtClean="0">
                <a:solidFill>
                  <a:srgbClr val="C00000"/>
                </a:solidFill>
              </a:rPr>
              <a:t>гвардия </a:t>
            </a:r>
            <a:r>
              <a:rPr lang="ru-RU" sz="3600" dirty="0" err="1" smtClean="0">
                <a:solidFill>
                  <a:srgbClr val="C00000"/>
                </a:solidFill>
              </a:rPr>
              <a:t>бригадасы</a:t>
            </a:r>
            <a:r>
              <a:rPr lang="ru-RU" sz="3600" dirty="0" smtClean="0">
                <a:solidFill>
                  <a:srgbClr val="C00000"/>
                </a:solidFill>
              </a:rPr>
              <a:t> </a:t>
            </a:r>
            <a:r>
              <a:rPr lang="ru-RU" sz="3600" dirty="0" err="1" smtClean="0">
                <a:solidFill>
                  <a:srgbClr val="C00000"/>
                </a:solidFill>
              </a:rPr>
              <a:t>составында</a:t>
            </a:r>
            <a:r>
              <a:rPr lang="ru-RU" sz="3600" dirty="0" smtClean="0">
                <a:solidFill>
                  <a:srgbClr val="C00000"/>
                </a:solidFill>
              </a:rPr>
              <a:t> Волхов, Брянск, Великие Луки </a:t>
            </a:r>
            <a:r>
              <a:rPr lang="ru-RU" sz="3600" dirty="0" err="1" smtClean="0">
                <a:solidFill>
                  <a:srgbClr val="C00000"/>
                </a:solidFill>
              </a:rPr>
              <a:t>шәһәрләрен азат</a:t>
            </a:r>
            <a:r>
              <a:rPr lang="ru-RU" sz="3600" dirty="0" smtClean="0">
                <a:solidFill>
                  <a:srgbClr val="C00000"/>
                </a:solidFill>
              </a:rPr>
              <a:t> </a:t>
            </a:r>
            <a:r>
              <a:rPr lang="ru-RU" sz="3600" dirty="0" err="1" smtClean="0">
                <a:solidFill>
                  <a:srgbClr val="C00000"/>
                </a:solidFill>
              </a:rPr>
              <a:t>итүдә катнаша</a:t>
            </a:r>
            <a:r>
              <a:rPr lang="ru-RU" sz="3600" dirty="0" smtClean="0">
                <a:solidFill>
                  <a:srgbClr val="C00000"/>
                </a:solidFill>
              </a:rPr>
              <a:t>.</a:t>
            </a:r>
          </a:p>
          <a:p>
            <a:pPr>
              <a:buNone/>
            </a:pPr>
            <a:endParaRPr lang="ru-RU" sz="3600" dirty="0" smtClean="0">
              <a:solidFill>
                <a:srgbClr val="C00000"/>
              </a:solidFill>
            </a:endParaRPr>
          </a:p>
          <a:p>
            <a:pPr>
              <a:buNone/>
            </a:pPr>
            <a:r>
              <a:rPr lang="ru-RU" sz="3600" dirty="0" smtClean="0">
                <a:solidFill>
                  <a:srgbClr val="C00000"/>
                </a:solidFill>
              </a:rPr>
              <a:t>		</a:t>
            </a:r>
            <a:r>
              <a:rPr lang="ru-RU" sz="3600" dirty="0" err="1" smtClean="0">
                <a:solidFill>
                  <a:srgbClr val="C00000"/>
                </a:solidFill>
              </a:rPr>
              <a:t>Авыр</a:t>
            </a:r>
            <a:r>
              <a:rPr lang="ru-RU" sz="3600" dirty="0" smtClean="0">
                <a:solidFill>
                  <a:srgbClr val="C00000"/>
                </a:solidFill>
              </a:rPr>
              <a:t> </a:t>
            </a:r>
            <a:r>
              <a:rPr lang="ru-RU" sz="3600" dirty="0" err="1" smtClean="0">
                <a:solidFill>
                  <a:srgbClr val="C00000"/>
                </a:solidFill>
              </a:rPr>
              <a:t>һәм мәшәкатьле </a:t>
            </a:r>
            <a:r>
              <a:rPr lang="ru-RU" sz="3600" dirty="0" smtClean="0">
                <a:solidFill>
                  <a:srgbClr val="C00000"/>
                </a:solidFill>
              </a:rPr>
              <a:t>солдат </a:t>
            </a:r>
            <a:r>
              <a:rPr lang="ru-RU" sz="3600" dirty="0" err="1" smtClean="0">
                <a:solidFill>
                  <a:srgbClr val="C00000"/>
                </a:solidFill>
              </a:rPr>
              <a:t>хезмәтен башкару</a:t>
            </a:r>
            <a:r>
              <a:rPr lang="ru-RU" sz="3600" dirty="0" smtClean="0">
                <a:solidFill>
                  <a:srgbClr val="C00000"/>
                </a:solidFill>
              </a:rPr>
              <a:t> </a:t>
            </a:r>
            <a:r>
              <a:rPr lang="ru-RU" sz="3600" dirty="0" err="1" smtClean="0">
                <a:solidFill>
                  <a:srgbClr val="C00000"/>
                </a:solidFill>
              </a:rPr>
              <a:t>белән бергә</a:t>
            </a:r>
            <a:r>
              <a:rPr lang="ru-RU" sz="3600" dirty="0" smtClean="0">
                <a:solidFill>
                  <a:srgbClr val="C00000"/>
                </a:solidFill>
              </a:rPr>
              <a:t>, </a:t>
            </a:r>
            <a:r>
              <a:rPr lang="ru-RU" sz="3600" dirty="0" err="1" smtClean="0">
                <a:solidFill>
                  <a:srgbClr val="C00000"/>
                </a:solidFill>
              </a:rPr>
              <a:t>ул</a:t>
            </a:r>
            <a:r>
              <a:rPr lang="ru-RU" sz="3600" dirty="0" smtClean="0">
                <a:solidFill>
                  <a:srgbClr val="C00000"/>
                </a:solidFill>
              </a:rPr>
              <a:t> </a:t>
            </a:r>
            <a:r>
              <a:rPr lang="ru-RU" sz="3600" dirty="0" err="1" smtClean="0">
                <a:solidFill>
                  <a:srgbClr val="C00000"/>
                </a:solidFill>
              </a:rPr>
              <a:t>иҗат эшен</a:t>
            </a:r>
            <a:r>
              <a:rPr lang="ru-RU" sz="3600" dirty="0" smtClean="0">
                <a:solidFill>
                  <a:srgbClr val="C00000"/>
                </a:solidFill>
              </a:rPr>
              <a:t> </a:t>
            </a:r>
            <a:r>
              <a:rPr lang="ru-RU" sz="3600" dirty="0" err="1" smtClean="0">
                <a:solidFill>
                  <a:srgbClr val="C00000"/>
                </a:solidFill>
              </a:rPr>
              <a:t>дә дәвам иттерә</a:t>
            </a:r>
            <a:r>
              <a:rPr lang="ru-RU" sz="3600" dirty="0" smtClean="0">
                <a:solidFill>
                  <a:srgbClr val="C00000"/>
                </a:solidFill>
              </a:rPr>
              <a:t>: фронт </a:t>
            </a:r>
            <a:r>
              <a:rPr lang="ru-RU" sz="3600" dirty="0" err="1" smtClean="0">
                <a:solidFill>
                  <a:srgbClr val="C00000"/>
                </a:solidFill>
              </a:rPr>
              <a:t>газеталарында</a:t>
            </a:r>
            <a:r>
              <a:rPr lang="ru-RU" sz="3600" dirty="0" smtClean="0">
                <a:solidFill>
                  <a:srgbClr val="C00000"/>
                </a:solidFill>
              </a:rPr>
              <a:t> </a:t>
            </a:r>
            <a:r>
              <a:rPr lang="ru-RU" sz="3600" dirty="0" err="1" smtClean="0">
                <a:solidFill>
                  <a:srgbClr val="C00000"/>
                </a:solidFill>
              </a:rPr>
              <a:t>хәбәрләр</a:t>
            </a:r>
            <a:r>
              <a:rPr lang="ru-RU" sz="3600" dirty="0" smtClean="0">
                <a:solidFill>
                  <a:srgbClr val="C00000"/>
                </a:solidFill>
              </a:rPr>
              <a:t>, </a:t>
            </a:r>
            <a:r>
              <a:rPr lang="ru-RU" sz="3600" dirty="0" err="1" smtClean="0">
                <a:solidFill>
                  <a:srgbClr val="C00000"/>
                </a:solidFill>
              </a:rPr>
              <a:t>мәкаләләр бастыра</a:t>
            </a:r>
            <a:r>
              <a:rPr lang="ru-RU" sz="3600" dirty="0" smtClean="0">
                <a:solidFill>
                  <a:srgbClr val="C00000"/>
                </a:solidFill>
              </a:rPr>
              <a:t>, </a:t>
            </a:r>
            <a:r>
              <a:rPr lang="ru-RU" sz="3600" dirty="0" err="1" smtClean="0">
                <a:solidFill>
                  <a:srgbClr val="C00000"/>
                </a:solidFill>
              </a:rPr>
              <a:t>әдәби монтажлар</a:t>
            </a:r>
            <a:r>
              <a:rPr lang="ru-RU" sz="3600" dirty="0" smtClean="0">
                <a:solidFill>
                  <a:srgbClr val="C00000"/>
                </a:solidFill>
              </a:rPr>
              <a:t> </a:t>
            </a:r>
            <a:r>
              <a:rPr lang="ru-RU" sz="3600" dirty="0" err="1" smtClean="0">
                <a:solidFill>
                  <a:srgbClr val="C00000"/>
                </a:solidFill>
              </a:rPr>
              <a:t>төзи</a:t>
            </a:r>
            <a:r>
              <a:rPr lang="ru-RU" sz="3600" dirty="0" smtClean="0">
                <a:solidFill>
                  <a:srgbClr val="C00000"/>
                </a:solidFill>
              </a:rPr>
              <a:t>, 1944 </a:t>
            </a:r>
            <a:r>
              <a:rPr lang="ru-RU" sz="3600" dirty="0" err="1" smtClean="0">
                <a:solidFill>
                  <a:srgbClr val="C00000"/>
                </a:solidFill>
              </a:rPr>
              <a:t>елда</a:t>
            </a:r>
            <a:r>
              <a:rPr lang="ru-RU" sz="3600" dirty="0" smtClean="0">
                <a:solidFill>
                  <a:srgbClr val="C00000"/>
                </a:solidFill>
              </a:rPr>
              <a:t>, </a:t>
            </a:r>
            <a:r>
              <a:rPr lang="ru-RU" sz="3600" dirty="0" err="1" smtClean="0">
                <a:solidFill>
                  <a:srgbClr val="C00000"/>
                </a:solidFill>
              </a:rPr>
              <a:t>Казанга</a:t>
            </a:r>
            <a:r>
              <a:rPr lang="ru-RU" sz="3600" dirty="0" smtClean="0">
                <a:solidFill>
                  <a:srgbClr val="C00000"/>
                </a:solidFill>
              </a:rPr>
              <a:t> </a:t>
            </a:r>
            <a:r>
              <a:rPr lang="ru-RU" sz="3600" dirty="0" err="1" smtClean="0">
                <a:solidFill>
                  <a:srgbClr val="C00000"/>
                </a:solidFill>
              </a:rPr>
              <a:t>вакытлыча</a:t>
            </a:r>
            <a:r>
              <a:rPr lang="ru-RU" sz="3600" dirty="0" smtClean="0">
                <a:solidFill>
                  <a:srgbClr val="C00000"/>
                </a:solidFill>
              </a:rPr>
              <a:t> </a:t>
            </a:r>
            <a:r>
              <a:rPr lang="ru-RU" sz="3600" dirty="0" err="1" smtClean="0">
                <a:solidFill>
                  <a:srgbClr val="C00000"/>
                </a:solidFill>
              </a:rPr>
              <a:t>иҗади ялга</a:t>
            </a:r>
            <a:r>
              <a:rPr lang="ru-RU" sz="3600" dirty="0" smtClean="0">
                <a:solidFill>
                  <a:srgbClr val="C00000"/>
                </a:solidFill>
              </a:rPr>
              <a:t> </a:t>
            </a:r>
            <a:r>
              <a:rPr lang="ru-RU" sz="3600" dirty="0" err="1" smtClean="0">
                <a:solidFill>
                  <a:srgbClr val="C00000"/>
                </a:solidFill>
              </a:rPr>
              <a:t>кайткач</a:t>
            </a:r>
            <a:r>
              <a:rPr lang="ru-RU" sz="3600" dirty="0" smtClean="0">
                <a:solidFill>
                  <a:srgbClr val="C00000"/>
                </a:solidFill>
              </a:rPr>
              <a:t>, </a:t>
            </a:r>
            <a:r>
              <a:rPr lang="ru-RU" sz="3600" dirty="0" err="1" smtClean="0">
                <a:solidFill>
                  <a:srgbClr val="C00000"/>
                </a:solidFill>
              </a:rPr>
              <a:t>балалар</a:t>
            </a:r>
            <a:r>
              <a:rPr lang="ru-RU" sz="3600" dirty="0" smtClean="0">
                <a:solidFill>
                  <a:srgbClr val="C00000"/>
                </a:solidFill>
              </a:rPr>
              <a:t> </a:t>
            </a:r>
            <a:r>
              <a:rPr lang="ru-RU" sz="3600" dirty="0" err="1" smtClean="0">
                <a:solidFill>
                  <a:srgbClr val="C00000"/>
                </a:solidFill>
              </a:rPr>
              <a:t>өчен </a:t>
            </a:r>
            <a:r>
              <a:rPr lang="ru-RU" sz="3600" dirty="0" smtClean="0">
                <a:solidFill>
                  <a:srgbClr val="C00000"/>
                </a:solidFill>
              </a:rPr>
              <a:t>«</a:t>
            </a:r>
            <a:r>
              <a:rPr lang="ru-RU" sz="3600" dirty="0" err="1" smtClean="0">
                <a:solidFill>
                  <a:srgbClr val="C00000"/>
                </a:solidFill>
              </a:rPr>
              <a:t>Рөстәм маҗаралары</a:t>
            </a:r>
            <a:r>
              <a:rPr lang="ru-RU" sz="3600" dirty="0" smtClean="0">
                <a:solidFill>
                  <a:srgbClr val="C00000"/>
                </a:solidFill>
              </a:rPr>
              <a:t>» </a:t>
            </a:r>
            <a:r>
              <a:rPr lang="ru-RU" sz="3600" dirty="0" err="1" smtClean="0">
                <a:solidFill>
                  <a:srgbClr val="C00000"/>
                </a:solidFill>
              </a:rPr>
              <a:t>исемле</a:t>
            </a:r>
            <a:r>
              <a:rPr lang="ru-RU" sz="3600" dirty="0" smtClean="0">
                <a:solidFill>
                  <a:srgbClr val="C00000"/>
                </a:solidFill>
              </a:rPr>
              <a:t> </a:t>
            </a:r>
            <a:r>
              <a:rPr lang="ru-RU" sz="3600" dirty="0" err="1" smtClean="0">
                <a:solidFill>
                  <a:srgbClr val="C00000"/>
                </a:solidFill>
              </a:rPr>
              <a:t>мәгълүм повестен</a:t>
            </a:r>
            <a:r>
              <a:rPr lang="ru-RU" sz="3600" dirty="0" smtClean="0">
                <a:solidFill>
                  <a:srgbClr val="C00000"/>
                </a:solidFill>
              </a:rPr>
              <a:t> («</a:t>
            </a:r>
            <a:r>
              <a:rPr lang="ru-RU" sz="3600" dirty="0" err="1" smtClean="0">
                <a:solidFill>
                  <a:srgbClr val="C00000"/>
                </a:solidFill>
              </a:rPr>
              <a:t>хыялый</a:t>
            </a:r>
            <a:r>
              <a:rPr lang="ru-RU" sz="3600" dirty="0" smtClean="0">
                <a:solidFill>
                  <a:srgbClr val="C00000"/>
                </a:solidFill>
              </a:rPr>
              <a:t> роман») яза. </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a:normAutofit fontScale="85000" lnSpcReduction="10000"/>
          </a:bodyPr>
          <a:lstStyle/>
          <a:p>
            <a:pPr>
              <a:buNone/>
            </a:pPr>
            <a:r>
              <a:rPr lang="ru-RU" sz="2800" dirty="0" smtClean="0">
                <a:solidFill>
                  <a:srgbClr val="C00000"/>
                </a:solidFill>
              </a:rPr>
              <a:t>		1944 </a:t>
            </a:r>
            <a:r>
              <a:rPr lang="ru-RU" sz="2800" dirty="0" err="1" smtClean="0">
                <a:solidFill>
                  <a:srgbClr val="C00000"/>
                </a:solidFill>
              </a:rPr>
              <a:t>елның көзендә </a:t>
            </a:r>
            <a:r>
              <a:rPr lang="ru-RU" sz="2800" dirty="0" smtClean="0">
                <a:solidFill>
                  <a:srgbClr val="C00000"/>
                </a:solidFill>
              </a:rPr>
              <a:t>Г. </a:t>
            </a:r>
            <a:r>
              <a:rPr lang="ru-RU" sz="2800" dirty="0" err="1" smtClean="0">
                <a:solidFill>
                  <a:srgbClr val="C00000"/>
                </a:solidFill>
              </a:rPr>
              <a:t>Кутуй</a:t>
            </a:r>
            <a:r>
              <a:rPr lang="ru-RU" sz="2800" dirty="0" smtClean="0">
                <a:solidFill>
                  <a:srgbClr val="C00000"/>
                </a:solidFill>
              </a:rPr>
              <a:t> </a:t>
            </a:r>
            <a:r>
              <a:rPr lang="ru-RU" sz="2800" dirty="0" err="1" smtClean="0">
                <a:solidFill>
                  <a:srgbClr val="C00000"/>
                </a:solidFill>
              </a:rPr>
              <a:t>Беренче</a:t>
            </a:r>
            <a:r>
              <a:rPr lang="ru-RU" sz="2800" dirty="0" smtClean="0">
                <a:solidFill>
                  <a:srgbClr val="C00000"/>
                </a:solidFill>
              </a:rPr>
              <a:t> Белоруссия </a:t>
            </a:r>
            <a:r>
              <a:rPr lang="ru-RU" sz="2800" dirty="0" err="1" smtClean="0">
                <a:solidFill>
                  <a:srgbClr val="C00000"/>
                </a:solidFill>
              </a:rPr>
              <a:t>фронтында</a:t>
            </a:r>
            <a:r>
              <a:rPr lang="ru-RU" sz="2800" dirty="0" smtClean="0">
                <a:solidFill>
                  <a:srgbClr val="C00000"/>
                </a:solidFill>
              </a:rPr>
              <a:t> </a:t>
            </a:r>
            <a:r>
              <a:rPr lang="ru-RU" sz="2800" dirty="0" err="1" smtClean="0">
                <a:solidFill>
                  <a:srgbClr val="C00000"/>
                </a:solidFill>
              </a:rPr>
              <a:t>чыга</a:t>
            </a:r>
            <a:r>
              <a:rPr lang="ru-RU" sz="2800" dirty="0" smtClean="0">
                <a:solidFill>
                  <a:srgbClr val="C00000"/>
                </a:solidFill>
              </a:rPr>
              <a:t> </a:t>
            </a:r>
            <a:r>
              <a:rPr lang="ru-RU" sz="2800" dirty="0" err="1" smtClean="0">
                <a:solidFill>
                  <a:srgbClr val="C00000"/>
                </a:solidFill>
              </a:rPr>
              <a:t>торган</a:t>
            </a:r>
            <a:r>
              <a:rPr lang="ru-RU" sz="2800" dirty="0" smtClean="0">
                <a:solidFill>
                  <a:srgbClr val="C00000"/>
                </a:solidFill>
              </a:rPr>
              <a:t> «Кызыл Армия» </a:t>
            </a:r>
            <a:r>
              <a:rPr lang="ru-RU" sz="2800" dirty="0" err="1" smtClean="0">
                <a:solidFill>
                  <a:srgbClr val="C00000"/>
                </a:solidFill>
              </a:rPr>
              <a:t>газетасы</a:t>
            </a:r>
            <a:r>
              <a:rPr lang="ru-RU" sz="2800" dirty="0" smtClean="0">
                <a:solidFill>
                  <a:srgbClr val="C00000"/>
                </a:solidFill>
              </a:rPr>
              <a:t> </a:t>
            </a:r>
            <a:r>
              <a:rPr lang="ru-RU" sz="2800" dirty="0" err="1" smtClean="0">
                <a:solidFill>
                  <a:srgbClr val="C00000"/>
                </a:solidFill>
              </a:rPr>
              <a:t>редакциясенә күчерелә</a:t>
            </a:r>
            <a:r>
              <a:rPr lang="ru-RU" sz="2800" dirty="0" smtClean="0">
                <a:solidFill>
                  <a:srgbClr val="C00000"/>
                </a:solidFill>
              </a:rPr>
              <a:t>. </a:t>
            </a:r>
            <a:r>
              <a:rPr lang="ru-RU" sz="2800" dirty="0" err="1" smtClean="0">
                <a:solidFill>
                  <a:srgbClr val="C00000"/>
                </a:solidFill>
              </a:rPr>
              <a:t>Монда</a:t>
            </a:r>
            <a:r>
              <a:rPr lang="ru-RU" sz="2800" dirty="0" smtClean="0">
                <a:solidFill>
                  <a:srgbClr val="C00000"/>
                </a:solidFill>
              </a:rPr>
              <a:t> </a:t>
            </a:r>
            <a:r>
              <a:rPr lang="ru-RU" sz="2800" dirty="0" err="1" smtClean="0">
                <a:solidFill>
                  <a:srgbClr val="C00000"/>
                </a:solidFill>
              </a:rPr>
              <a:t>әдипнең күп кенә очерклары</a:t>
            </a:r>
            <a:r>
              <a:rPr lang="ru-RU" sz="2800" dirty="0" smtClean="0">
                <a:solidFill>
                  <a:srgbClr val="C00000"/>
                </a:solidFill>
              </a:rPr>
              <a:t>, </a:t>
            </a:r>
            <a:r>
              <a:rPr lang="ru-RU" sz="2800" dirty="0" err="1" smtClean="0">
                <a:solidFill>
                  <a:srgbClr val="C00000"/>
                </a:solidFill>
              </a:rPr>
              <a:t>корреспондениияләре, </a:t>
            </a:r>
            <a:r>
              <a:rPr lang="ru-RU" sz="2800" dirty="0" smtClean="0">
                <a:solidFill>
                  <a:srgbClr val="C00000"/>
                </a:solidFill>
              </a:rPr>
              <a:t>«Без — </a:t>
            </a:r>
            <a:r>
              <a:rPr lang="ru-RU" sz="2800" dirty="0" err="1" smtClean="0">
                <a:solidFill>
                  <a:srgbClr val="C00000"/>
                </a:solidFill>
              </a:rPr>
              <a:t>сталинградчылар</a:t>
            </a:r>
            <a:r>
              <a:rPr lang="ru-RU" sz="2800" dirty="0" smtClean="0">
                <a:solidFill>
                  <a:srgbClr val="C00000"/>
                </a:solidFill>
              </a:rPr>
              <a:t>» </a:t>
            </a:r>
            <a:r>
              <a:rPr lang="ru-RU" sz="2800" dirty="0" err="1" smtClean="0">
                <a:solidFill>
                  <a:srgbClr val="C00000"/>
                </a:solidFill>
              </a:rPr>
              <a:t>исемле</a:t>
            </a:r>
            <a:r>
              <a:rPr lang="ru-RU" sz="2800" dirty="0" smtClean="0">
                <a:solidFill>
                  <a:srgbClr val="C00000"/>
                </a:solidFill>
              </a:rPr>
              <a:t> </a:t>
            </a:r>
            <a:r>
              <a:rPr lang="ru-RU" sz="2800" dirty="0" err="1" smtClean="0">
                <a:solidFill>
                  <a:srgbClr val="C00000"/>
                </a:solidFill>
              </a:rPr>
              <a:t>нәсере һәм </a:t>
            </a:r>
            <a:r>
              <a:rPr lang="ru-RU" sz="2800" dirty="0" smtClean="0">
                <a:solidFill>
                  <a:srgbClr val="C00000"/>
                </a:solidFill>
              </a:rPr>
              <a:t>«</a:t>
            </a:r>
            <a:r>
              <a:rPr lang="ru-RU" sz="2800" dirty="0" err="1" smtClean="0">
                <a:solidFill>
                  <a:srgbClr val="C00000"/>
                </a:solidFill>
              </a:rPr>
              <a:t>Хәнҗәр</a:t>
            </a:r>
            <a:r>
              <a:rPr lang="ru-RU" sz="2800" dirty="0" smtClean="0">
                <a:solidFill>
                  <a:srgbClr val="C00000"/>
                </a:solidFill>
              </a:rPr>
              <a:t>» </a:t>
            </a:r>
            <a:r>
              <a:rPr lang="ru-RU" sz="2800" dirty="0" err="1" smtClean="0">
                <a:solidFill>
                  <a:srgbClr val="C00000"/>
                </a:solidFill>
              </a:rPr>
              <a:t>дигән хикәясе басыла</a:t>
            </a:r>
            <a:r>
              <a:rPr lang="ru-RU" sz="2800" dirty="0" smtClean="0">
                <a:solidFill>
                  <a:srgbClr val="C00000"/>
                </a:solidFill>
              </a:rPr>
              <a:t>. </a:t>
            </a:r>
            <a:r>
              <a:rPr lang="ru-RU" sz="2800" dirty="0" err="1" smtClean="0">
                <a:solidFill>
                  <a:srgbClr val="C00000"/>
                </a:solidFill>
              </a:rPr>
              <a:t>Шушы</a:t>
            </a:r>
            <a:r>
              <a:rPr lang="ru-RU" sz="2800" dirty="0" smtClean="0">
                <a:solidFill>
                  <a:srgbClr val="C00000"/>
                </a:solidFill>
              </a:rPr>
              <a:t> </a:t>
            </a:r>
            <a:r>
              <a:rPr lang="ru-RU" sz="2800" dirty="0" err="1" smtClean="0">
                <a:solidFill>
                  <a:srgbClr val="C00000"/>
                </a:solidFill>
              </a:rPr>
              <a:t>ук</a:t>
            </a:r>
            <a:r>
              <a:rPr lang="ru-RU" sz="2800" dirty="0" smtClean="0">
                <a:solidFill>
                  <a:srgbClr val="C00000"/>
                </a:solidFill>
              </a:rPr>
              <a:t> </a:t>
            </a:r>
            <a:r>
              <a:rPr lang="ru-RU" sz="2800" dirty="0" err="1" smtClean="0">
                <a:solidFill>
                  <a:srgbClr val="C00000"/>
                </a:solidFill>
              </a:rPr>
              <a:t>чорда</a:t>
            </a:r>
            <a:r>
              <a:rPr lang="ru-RU" sz="2800" dirty="0" smtClean="0">
                <a:solidFill>
                  <a:srgbClr val="C00000"/>
                </a:solidFill>
              </a:rPr>
              <a:t> </a:t>
            </a:r>
            <a:r>
              <a:rPr lang="ru-RU" sz="2800" dirty="0" err="1" smtClean="0">
                <a:solidFill>
                  <a:srgbClr val="C00000"/>
                </a:solidFill>
              </a:rPr>
              <a:t>әдипнең </a:t>
            </a:r>
            <a:r>
              <a:rPr lang="ru-RU" sz="2800" dirty="0" smtClean="0">
                <a:solidFill>
                  <a:srgbClr val="C00000"/>
                </a:solidFill>
              </a:rPr>
              <a:t>ил </a:t>
            </a:r>
            <a:r>
              <a:rPr lang="ru-RU" sz="2800" dirty="0" err="1" smtClean="0">
                <a:solidFill>
                  <a:srgbClr val="C00000"/>
                </a:solidFill>
              </a:rPr>
              <a:t>азатлыгы</a:t>
            </a:r>
            <a:r>
              <a:rPr lang="ru-RU" sz="2800" dirty="0" smtClean="0">
                <a:solidFill>
                  <a:srgbClr val="C00000"/>
                </a:solidFill>
              </a:rPr>
              <a:t> </a:t>
            </a:r>
            <a:r>
              <a:rPr lang="ru-RU" sz="2800" dirty="0" err="1" smtClean="0">
                <a:solidFill>
                  <a:srgbClr val="C00000"/>
                </a:solidFill>
              </a:rPr>
              <a:t>өчен көрәшүче </a:t>
            </a:r>
            <a:r>
              <a:rPr lang="ru-RU" sz="2800" dirty="0" smtClean="0">
                <a:solidFill>
                  <a:srgbClr val="C00000"/>
                </a:solidFill>
              </a:rPr>
              <a:t>совет </a:t>
            </a:r>
            <a:r>
              <a:rPr lang="ru-RU" sz="2800" dirty="0" err="1" smtClean="0">
                <a:solidFill>
                  <a:srgbClr val="C00000"/>
                </a:solidFill>
              </a:rPr>
              <a:t>солдатының изге</a:t>
            </a:r>
            <a:r>
              <a:rPr lang="ru-RU" sz="2800" dirty="0" smtClean="0">
                <a:solidFill>
                  <a:srgbClr val="C00000"/>
                </a:solidFill>
              </a:rPr>
              <a:t> </a:t>
            </a:r>
            <a:r>
              <a:rPr lang="ru-RU" sz="2800" dirty="0" err="1" smtClean="0">
                <a:solidFill>
                  <a:srgbClr val="C00000"/>
                </a:solidFill>
              </a:rPr>
              <a:t>хисләрен сәнгатьчә югарылыкта</a:t>
            </a:r>
            <a:r>
              <a:rPr lang="ru-RU" sz="2800" dirty="0" smtClean="0">
                <a:solidFill>
                  <a:srgbClr val="C00000"/>
                </a:solidFill>
              </a:rPr>
              <a:t> </a:t>
            </a:r>
            <a:r>
              <a:rPr lang="ru-RU" sz="2800" dirty="0" err="1" smtClean="0">
                <a:solidFill>
                  <a:srgbClr val="C00000"/>
                </a:solidFill>
              </a:rPr>
              <a:t>яңгыраткан атаклы</a:t>
            </a:r>
            <a:r>
              <a:rPr lang="ru-RU" sz="2800" dirty="0" smtClean="0">
                <a:solidFill>
                  <a:srgbClr val="C00000"/>
                </a:solidFill>
              </a:rPr>
              <a:t> «</a:t>
            </a:r>
            <a:r>
              <a:rPr lang="ru-RU" sz="2800" dirty="0" err="1" smtClean="0">
                <a:solidFill>
                  <a:srgbClr val="C00000"/>
                </a:solidFill>
              </a:rPr>
              <a:t>Сагыну</a:t>
            </a:r>
            <a:r>
              <a:rPr lang="ru-RU" sz="2800" dirty="0" smtClean="0">
                <a:solidFill>
                  <a:srgbClr val="C00000"/>
                </a:solidFill>
              </a:rPr>
              <a:t>» </a:t>
            </a:r>
            <a:r>
              <a:rPr lang="ru-RU" sz="2800" dirty="0" err="1" smtClean="0">
                <a:solidFill>
                  <a:srgbClr val="C00000"/>
                </a:solidFill>
              </a:rPr>
              <a:t>нәсере иҗат ителә</a:t>
            </a:r>
            <a:r>
              <a:rPr lang="ru-RU" sz="2800" dirty="0" smtClean="0">
                <a:solidFill>
                  <a:srgbClr val="C00000"/>
                </a:solidFill>
              </a:rPr>
              <a:t>.</a:t>
            </a:r>
            <a:br>
              <a:rPr lang="ru-RU" sz="2800" dirty="0" smtClean="0">
                <a:solidFill>
                  <a:srgbClr val="C00000"/>
                </a:solidFill>
              </a:rPr>
            </a:br>
            <a:endParaRPr lang="ru-RU" sz="2800" dirty="0" smtClean="0">
              <a:solidFill>
                <a:srgbClr val="C00000"/>
              </a:solidFill>
            </a:endParaRPr>
          </a:p>
          <a:p>
            <a:pPr>
              <a:buNone/>
            </a:pPr>
            <a:r>
              <a:rPr lang="ru-RU" sz="2800" dirty="0" smtClean="0">
                <a:solidFill>
                  <a:srgbClr val="C00000"/>
                </a:solidFill>
              </a:rPr>
              <a:t>		1945 </a:t>
            </a:r>
            <a:r>
              <a:rPr lang="ru-RU" sz="2800" dirty="0" err="1" smtClean="0">
                <a:solidFill>
                  <a:srgbClr val="C00000"/>
                </a:solidFill>
              </a:rPr>
              <a:t>елның язында</a:t>
            </a:r>
            <a:r>
              <a:rPr lang="ru-RU" sz="2800" dirty="0" smtClean="0">
                <a:solidFill>
                  <a:srgbClr val="C00000"/>
                </a:solidFill>
              </a:rPr>
              <a:t> Г. </a:t>
            </a:r>
            <a:r>
              <a:rPr lang="ru-RU" sz="2800" dirty="0" err="1" smtClean="0">
                <a:solidFill>
                  <a:srgbClr val="C00000"/>
                </a:solidFill>
              </a:rPr>
              <a:t>Кутуй</a:t>
            </a:r>
            <a:r>
              <a:rPr lang="ru-RU" sz="2800" dirty="0" smtClean="0">
                <a:solidFill>
                  <a:srgbClr val="C00000"/>
                </a:solidFill>
              </a:rPr>
              <a:t>, </a:t>
            </a:r>
            <a:r>
              <a:rPr lang="ru-RU" sz="2800" dirty="0" err="1" smtClean="0">
                <a:solidFill>
                  <a:srgbClr val="C00000"/>
                </a:solidFill>
              </a:rPr>
              <a:t>сәламәтлеге бик</a:t>
            </a:r>
            <a:r>
              <a:rPr lang="ru-RU" sz="2800" dirty="0" smtClean="0">
                <a:solidFill>
                  <a:srgbClr val="C00000"/>
                </a:solidFill>
              </a:rPr>
              <a:t> </a:t>
            </a:r>
            <a:r>
              <a:rPr lang="ru-RU" sz="2800" dirty="0" err="1" smtClean="0">
                <a:solidFill>
                  <a:srgbClr val="C00000"/>
                </a:solidFill>
              </a:rPr>
              <a:t>начарланып</a:t>
            </a:r>
            <a:r>
              <a:rPr lang="ru-RU" sz="2800" dirty="0" smtClean="0">
                <a:solidFill>
                  <a:srgbClr val="C00000"/>
                </a:solidFill>
              </a:rPr>
              <a:t>, </a:t>
            </a:r>
            <a:r>
              <a:rPr lang="ru-RU" sz="2800" dirty="0" err="1" smtClean="0">
                <a:solidFill>
                  <a:srgbClr val="C00000"/>
                </a:solidFill>
              </a:rPr>
              <a:t>хәрби госпитальгә эләгә һәм, шул</a:t>
            </a:r>
            <a:r>
              <a:rPr lang="ru-RU" sz="2800" dirty="0" smtClean="0">
                <a:solidFill>
                  <a:srgbClr val="C00000"/>
                </a:solidFill>
              </a:rPr>
              <a:t> </a:t>
            </a:r>
            <a:r>
              <a:rPr lang="ru-RU" sz="2800" dirty="0" err="1" smtClean="0">
                <a:solidFill>
                  <a:srgbClr val="C00000"/>
                </a:solidFill>
              </a:rPr>
              <a:t>авыруыннан</a:t>
            </a:r>
            <a:r>
              <a:rPr lang="ru-RU" sz="2800" dirty="0" smtClean="0">
                <a:solidFill>
                  <a:srgbClr val="C00000"/>
                </a:solidFill>
              </a:rPr>
              <a:t> </a:t>
            </a:r>
            <a:r>
              <a:rPr lang="ru-RU" sz="2800" dirty="0" err="1" smtClean="0">
                <a:solidFill>
                  <a:srgbClr val="C00000"/>
                </a:solidFill>
              </a:rPr>
              <a:t>терелә алмыйча</a:t>
            </a:r>
            <a:r>
              <a:rPr lang="ru-RU" sz="2800" dirty="0" smtClean="0">
                <a:solidFill>
                  <a:srgbClr val="C00000"/>
                </a:solidFill>
              </a:rPr>
              <a:t>, 1945 </a:t>
            </a:r>
            <a:r>
              <a:rPr lang="ru-RU" sz="2800" dirty="0" err="1" smtClean="0">
                <a:solidFill>
                  <a:srgbClr val="C00000"/>
                </a:solidFill>
              </a:rPr>
              <a:t>елның </a:t>
            </a:r>
            <a:r>
              <a:rPr lang="ru-RU" sz="2800" dirty="0" smtClean="0">
                <a:solidFill>
                  <a:srgbClr val="C00000"/>
                </a:solidFill>
              </a:rPr>
              <a:t>15 </a:t>
            </a:r>
            <a:r>
              <a:rPr lang="ru-RU" sz="2800" dirty="0" err="1" smtClean="0">
                <a:solidFill>
                  <a:srgbClr val="C00000"/>
                </a:solidFill>
              </a:rPr>
              <a:t>июнендә Польшадагы</a:t>
            </a:r>
            <a:r>
              <a:rPr lang="ru-RU" sz="2800" dirty="0" smtClean="0">
                <a:solidFill>
                  <a:srgbClr val="C00000"/>
                </a:solidFill>
              </a:rPr>
              <a:t> </a:t>
            </a:r>
            <a:r>
              <a:rPr lang="ru-RU" sz="2800" dirty="0" err="1" smtClean="0">
                <a:solidFill>
                  <a:srgbClr val="C00000"/>
                </a:solidFill>
              </a:rPr>
              <a:t>Згеш</a:t>
            </a:r>
            <a:r>
              <a:rPr lang="ru-RU" sz="2800" dirty="0" smtClean="0">
                <a:solidFill>
                  <a:srgbClr val="C00000"/>
                </a:solidFill>
              </a:rPr>
              <a:t> </a:t>
            </a:r>
            <a:r>
              <a:rPr lang="ru-RU" sz="2800" dirty="0" err="1" smtClean="0">
                <a:solidFill>
                  <a:srgbClr val="C00000"/>
                </a:solidFill>
              </a:rPr>
              <a:t>шәһәрендә вафат</a:t>
            </a:r>
            <a:r>
              <a:rPr lang="ru-RU" sz="2800" dirty="0" smtClean="0">
                <a:solidFill>
                  <a:srgbClr val="C00000"/>
                </a:solidFill>
              </a:rPr>
              <a:t> </a:t>
            </a:r>
            <a:r>
              <a:rPr lang="ru-RU" sz="2800" dirty="0" err="1" smtClean="0">
                <a:solidFill>
                  <a:srgbClr val="C00000"/>
                </a:solidFill>
              </a:rPr>
              <a:t>була</a:t>
            </a:r>
            <a:r>
              <a:rPr lang="ru-RU" sz="2800" dirty="0" smtClean="0">
                <a:solidFill>
                  <a:srgbClr val="C00000"/>
                </a:solidFill>
              </a:rPr>
              <a:t>. </a:t>
            </a:r>
            <a:r>
              <a:rPr lang="ru-RU" sz="2800" dirty="0" err="1" smtClean="0">
                <a:solidFill>
                  <a:srgbClr val="C00000"/>
                </a:solidFill>
              </a:rPr>
              <a:t>Аның мәрмәр таш</a:t>
            </a:r>
            <a:r>
              <a:rPr lang="ru-RU" sz="2800" dirty="0" smtClean="0">
                <a:solidFill>
                  <a:srgbClr val="C00000"/>
                </a:solidFill>
              </a:rPr>
              <a:t> </a:t>
            </a:r>
            <a:r>
              <a:rPr lang="ru-RU" sz="2800" dirty="0" err="1" smtClean="0">
                <a:solidFill>
                  <a:srgbClr val="C00000"/>
                </a:solidFill>
              </a:rPr>
              <a:t>куелган</a:t>
            </a:r>
            <a:r>
              <a:rPr lang="ru-RU" sz="2800" dirty="0" smtClean="0">
                <a:solidFill>
                  <a:srgbClr val="C00000"/>
                </a:solidFill>
              </a:rPr>
              <a:t> </a:t>
            </a:r>
            <a:r>
              <a:rPr lang="ru-RU" sz="2800" dirty="0" err="1" smtClean="0">
                <a:solidFill>
                  <a:srgbClr val="C00000"/>
                </a:solidFill>
              </a:rPr>
              <a:t>каберен</a:t>
            </a:r>
            <a:r>
              <a:rPr lang="ru-RU" sz="2800" dirty="0" smtClean="0">
                <a:solidFill>
                  <a:srgbClr val="C00000"/>
                </a:solidFill>
              </a:rPr>
              <a:t> Польша </a:t>
            </a:r>
            <a:r>
              <a:rPr lang="ru-RU" sz="2800" dirty="0" err="1" smtClean="0">
                <a:solidFill>
                  <a:srgbClr val="C00000"/>
                </a:solidFill>
              </a:rPr>
              <a:t>пионерлары</a:t>
            </a:r>
            <a:r>
              <a:rPr lang="ru-RU" sz="2800" dirty="0" smtClean="0">
                <a:solidFill>
                  <a:srgbClr val="C00000"/>
                </a:solidFill>
              </a:rPr>
              <a:t> </a:t>
            </a:r>
            <a:r>
              <a:rPr lang="ru-RU" sz="2800" dirty="0" err="1" smtClean="0">
                <a:solidFill>
                  <a:srgbClr val="C00000"/>
                </a:solidFill>
              </a:rPr>
              <a:t>кадерләп саклыйлар</a:t>
            </a:r>
            <a:r>
              <a:rPr lang="ru-RU" sz="2800" dirty="0" smtClean="0">
                <a:solidFill>
                  <a:srgbClr val="C00000"/>
                </a:solidFill>
              </a:rPr>
              <a:t> </a:t>
            </a:r>
            <a:r>
              <a:rPr lang="ru-RU" sz="2800" dirty="0" err="1" smtClean="0">
                <a:solidFill>
                  <a:srgbClr val="C00000"/>
                </a:solidFill>
              </a:rPr>
              <a:t>һәм </a:t>
            </a:r>
            <a:r>
              <a:rPr lang="ru-RU" sz="2800" dirty="0" smtClean="0">
                <a:solidFill>
                  <a:srgbClr val="C00000"/>
                </a:solidFill>
              </a:rPr>
              <a:t>яз </a:t>
            </a:r>
            <a:r>
              <a:rPr lang="ru-RU" sz="2800" dirty="0" err="1" smtClean="0">
                <a:solidFill>
                  <a:srgbClr val="C00000"/>
                </a:solidFill>
              </a:rPr>
              <a:t>саен</a:t>
            </a:r>
            <a:r>
              <a:rPr lang="ru-RU" sz="2800" dirty="0" smtClean="0">
                <a:solidFill>
                  <a:srgbClr val="C00000"/>
                </a:solidFill>
              </a:rPr>
              <a:t> </a:t>
            </a:r>
            <a:r>
              <a:rPr lang="ru-RU" sz="2800" dirty="0" err="1" smtClean="0">
                <a:solidFill>
                  <a:srgbClr val="C00000"/>
                </a:solidFill>
              </a:rPr>
              <a:t>аңа чәчәкләр утырталар</a:t>
            </a:r>
            <a:r>
              <a:rPr lang="ru-RU" sz="2800" dirty="0" smtClean="0">
                <a:solidFill>
                  <a:srgbClr val="C00000"/>
                </a:solidFill>
              </a:rPr>
              <a:t>.</a:t>
            </a:r>
          </a:p>
          <a:p>
            <a:endParaRPr lang="ru-RU" dirty="0">
              <a:solidFill>
                <a:srgbClr val="C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numCol="2">
            <a:normAutofit/>
          </a:bodyPr>
          <a:lstStyle/>
          <a:p>
            <a:pPr>
              <a:buNone/>
            </a:pPr>
            <a:r>
              <a:rPr lang="ru-RU" sz="2000" b="1" dirty="0" smtClean="0">
                <a:solidFill>
                  <a:schemeClr val="tx1">
                    <a:lumMod val="25000"/>
                  </a:schemeClr>
                </a:solidFill>
              </a:rPr>
              <a:t>	</a:t>
            </a:r>
            <a:r>
              <a:rPr lang="ru-RU" sz="2000" b="1" dirty="0" err="1" smtClean="0">
                <a:solidFill>
                  <a:schemeClr val="tx1">
                    <a:lumMod val="25000"/>
                  </a:schemeClr>
                </a:solidFill>
              </a:rPr>
              <a:t>Туган</a:t>
            </a:r>
            <a:r>
              <a:rPr lang="ru-RU" sz="2000" b="1" dirty="0" smtClean="0">
                <a:solidFill>
                  <a:schemeClr val="tx1">
                    <a:lumMod val="25000"/>
                  </a:schemeClr>
                </a:solidFill>
              </a:rPr>
              <a:t> ил</a:t>
            </a:r>
          </a:p>
          <a:p>
            <a:pPr>
              <a:buNone/>
            </a:pPr>
            <a:r>
              <a:rPr lang="ru-RU" sz="2000" dirty="0" smtClean="0">
                <a:solidFill>
                  <a:schemeClr val="tx1">
                    <a:lumMod val="25000"/>
                  </a:schemeClr>
                </a:solidFill>
              </a:rPr>
              <a:t>	И </a:t>
            </a:r>
            <a:r>
              <a:rPr lang="ru-RU" sz="2000" dirty="0" err="1" smtClean="0">
                <a:solidFill>
                  <a:schemeClr val="tx1">
                    <a:lumMod val="25000"/>
                  </a:schemeClr>
                </a:solidFill>
              </a:rPr>
              <a:t>туган</a:t>
            </a:r>
            <a:r>
              <a:rPr lang="ru-RU" sz="2000" dirty="0" smtClean="0">
                <a:solidFill>
                  <a:schemeClr val="tx1">
                    <a:lumMod val="25000"/>
                  </a:schemeClr>
                </a:solidFill>
              </a:rPr>
              <a:t> ил, и </a:t>
            </a:r>
            <a:r>
              <a:rPr lang="ru-RU" sz="2000" dirty="0" err="1" smtClean="0">
                <a:solidFill>
                  <a:schemeClr val="tx1">
                    <a:lumMod val="25000"/>
                  </a:schemeClr>
                </a:solidFill>
              </a:rPr>
              <a:t>матур</a:t>
            </a:r>
            <a:r>
              <a:rPr lang="ru-RU" sz="2000" dirty="0" smtClean="0">
                <a:solidFill>
                  <a:schemeClr val="tx1">
                    <a:lumMod val="25000"/>
                  </a:schemeClr>
                </a:solidFill>
              </a:rPr>
              <a:t> ил, </a:t>
            </a:r>
            <a:br>
              <a:rPr lang="ru-RU" sz="2000" dirty="0" smtClean="0">
                <a:solidFill>
                  <a:schemeClr val="tx1">
                    <a:lumMod val="25000"/>
                  </a:schemeClr>
                </a:solidFill>
              </a:rPr>
            </a:br>
            <a:r>
              <a:rPr lang="ru-RU" sz="2000" dirty="0" err="1" smtClean="0">
                <a:solidFill>
                  <a:schemeClr val="tx1">
                    <a:lumMod val="25000"/>
                  </a:schemeClr>
                </a:solidFill>
              </a:rPr>
              <a:t>Калдың бездән еракта</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Калсаң </a:t>
            </a:r>
            <a:r>
              <a:rPr lang="ru-RU" sz="2000" dirty="0" smtClean="0">
                <a:solidFill>
                  <a:schemeClr val="tx1">
                    <a:lumMod val="25000"/>
                  </a:schemeClr>
                </a:solidFill>
              </a:rPr>
              <a:t>да </a:t>
            </a:r>
            <a:r>
              <a:rPr lang="ru-RU" sz="2000" dirty="0" err="1" smtClean="0">
                <a:solidFill>
                  <a:schemeClr val="tx1">
                    <a:lumMod val="25000"/>
                  </a:schemeClr>
                </a:solidFill>
              </a:rPr>
              <a:t>бездән еракта</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Күңелдә син</a:t>
            </a:r>
            <a:r>
              <a:rPr lang="ru-RU" sz="2000" dirty="0" smtClean="0">
                <a:solidFill>
                  <a:schemeClr val="tx1">
                    <a:lumMod val="25000"/>
                  </a:schemeClr>
                </a:solidFill>
              </a:rPr>
              <a:t> </a:t>
            </a:r>
            <a:r>
              <a:rPr lang="ru-RU" sz="2000" dirty="0" err="1" smtClean="0">
                <a:solidFill>
                  <a:schemeClr val="tx1">
                    <a:lumMod val="25000"/>
                  </a:schemeClr>
                </a:solidFill>
              </a:rPr>
              <a:t>һәрчакта</a:t>
            </a:r>
            <a:r>
              <a:rPr lang="ru-RU" sz="2000" dirty="0" smtClean="0">
                <a:solidFill>
                  <a:schemeClr val="tx1">
                    <a:lumMod val="25000"/>
                  </a:schemeClr>
                </a:solidFill>
              </a:rPr>
              <a:t>.</a:t>
            </a:r>
          </a:p>
          <a:p>
            <a:pPr>
              <a:buNone/>
            </a:pPr>
            <a:r>
              <a:rPr lang="ru-RU" sz="2000" dirty="0" smtClean="0">
                <a:solidFill>
                  <a:schemeClr val="tx1">
                    <a:lumMod val="25000"/>
                  </a:schemeClr>
                </a:solidFill>
              </a:rPr>
              <a:t>	</a:t>
            </a:r>
            <a:r>
              <a:rPr lang="ru-RU" sz="2000" dirty="0" err="1" smtClean="0">
                <a:solidFill>
                  <a:schemeClr val="tx1">
                    <a:lumMod val="25000"/>
                  </a:schemeClr>
                </a:solidFill>
              </a:rPr>
              <a:t>Суың тәмле, кырың ямьле</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Шифалы</a:t>
            </a:r>
            <a:r>
              <a:rPr lang="ru-RU" sz="2000" dirty="0" smtClean="0">
                <a:solidFill>
                  <a:schemeClr val="tx1">
                    <a:lumMod val="25000"/>
                  </a:schemeClr>
                </a:solidFill>
              </a:rPr>
              <a:t> </a:t>
            </a:r>
            <a:r>
              <a:rPr lang="ru-RU" sz="2000" dirty="0" err="1" smtClean="0">
                <a:solidFill>
                  <a:schemeClr val="tx1">
                    <a:lumMod val="25000"/>
                  </a:schemeClr>
                </a:solidFill>
              </a:rPr>
              <a:t>һаваларың, </a:t>
            </a:r>
            <a:br>
              <a:rPr lang="ru-RU" sz="2000" dirty="0" err="1" smtClean="0">
                <a:solidFill>
                  <a:schemeClr val="tx1">
                    <a:lumMod val="25000"/>
                  </a:schemeClr>
                </a:solidFill>
              </a:rPr>
            </a:br>
            <a:r>
              <a:rPr lang="ru-RU" sz="2000" dirty="0" err="1" smtClean="0">
                <a:solidFill>
                  <a:schemeClr val="tx1">
                    <a:lumMod val="25000"/>
                  </a:schemeClr>
                </a:solidFill>
              </a:rPr>
              <a:t>Сугышларда</a:t>
            </a:r>
            <a:r>
              <a:rPr lang="ru-RU" sz="2000" dirty="0" smtClean="0">
                <a:solidFill>
                  <a:schemeClr val="tx1">
                    <a:lumMod val="25000"/>
                  </a:schemeClr>
                </a:solidFill>
              </a:rPr>
              <a:t> дан </a:t>
            </a:r>
            <a:r>
              <a:rPr lang="ru-RU" sz="2000" dirty="0" err="1" smtClean="0">
                <a:solidFill>
                  <a:schemeClr val="tx1">
                    <a:lumMod val="25000"/>
                  </a:schemeClr>
                </a:solidFill>
              </a:rPr>
              <a:t>казанды</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Синең </a:t>
            </a:r>
            <a:r>
              <a:rPr lang="ru-RU" sz="2000" dirty="0" smtClean="0">
                <a:solidFill>
                  <a:schemeClr val="tx1">
                    <a:lumMod val="25000"/>
                  </a:schemeClr>
                </a:solidFill>
              </a:rPr>
              <a:t>батыр </a:t>
            </a:r>
            <a:r>
              <a:rPr lang="ru-RU" sz="2000" dirty="0" err="1" smtClean="0">
                <a:solidFill>
                  <a:schemeClr val="tx1">
                    <a:lumMod val="25000"/>
                  </a:schemeClr>
                </a:solidFill>
              </a:rPr>
              <a:t>улларың</a:t>
            </a:r>
            <a:r>
              <a:rPr lang="ru-RU" sz="2000" dirty="0" smtClean="0">
                <a:solidFill>
                  <a:schemeClr val="tx1">
                    <a:lumMod val="25000"/>
                  </a:schemeClr>
                </a:solidFill>
              </a:rPr>
              <a:t>.</a:t>
            </a:r>
          </a:p>
          <a:p>
            <a:pPr>
              <a:buNone/>
            </a:pPr>
            <a:r>
              <a:rPr lang="ru-RU" sz="2000" dirty="0" smtClean="0">
                <a:solidFill>
                  <a:schemeClr val="tx1">
                    <a:lumMod val="25000"/>
                  </a:schemeClr>
                </a:solidFill>
              </a:rPr>
              <a:t>	</a:t>
            </a:r>
            <a:r>
              <a:rPr lang="ru-RU" sz="2000" dirty="0" err="1" smtClean="0">
                <a:solidFill>
                  <a:schemeClr val="tx1">
                    <a:lumMod val="25000"/>
                  </a:schemeClr>
                </a:solidFill>
              </a:rPr>
              <a:t>Искә төшә җәйге таңнар...</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Рәхәт иде</a:t>
            </a:r>
            <a:r>
              <a:rPr lang="ru-RU" sz="2000" dirty="0" smtClean="0">
                <a:solidFill>
                  <a:schemeClr val="tx1">
                    <a:lumMod val="25000"/>
                  </a:schemeClr>
                </a:solidFill>
              </a:rPr>
              <a:t> </a:t>
            </a:r>
            <a:r>
              <a:rPr lang="ru-RU" sz="2000" dirty="0" err="1" smtClean="0">
                <a:solidFill>
                  <a:schemeClr val="tx1">
                    <a:lumMod val="25000"/>
                  </a:schemeClr>
                </a:solidFill>
              </a:rPr>
              <a:t>ул</a:t>
            </a:r>
            <a:r>
              <a:rPr lang="ru-RU" sz="2000" dirty="0" smtClean="0">
                <a:solidFill>
                  <a:schemeClr val="tx1">
                    <a:lumMod val="25000"/>
                  </a:schemeClr>
                </a:solidFill>
              </a:rPr>
              <a:t> </a:t>
            </a:r>
            <a:r>
              <a:rPr lang="ru-RU" sz="2000" dirty="0" err="1" smtClean="0">
                <a:solidFill>
                  <a:schemeClr val="tx1">
                    <a:lumMod val="25000"/>
                  </a:schemeClr>
                </a:solidFill>
              </a:rPr>
              <a:t>чаклар</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Бүген дәле янадыр</a:t>
            </a:r>
            <a:r>
              <a:rPr lang="ru-RU" sz="2000" dirty="0" smtClean="0">
                <a:solidFill>
                  <a:schemeClr val="tx1">
                    <a:lumMod val="25000"/>
                  </a:schemeClr>
                </a:solidFill>
              </a:rPr>
              <a:t> </a:t>
            </a:r>
            <a:r>
              <a:rPr lang="ru-RU" sz="2000" dirty="0" err="1" smtClean="0">
                <a:solidFill>
                  <a:schemeClr val="tx1">
                    <a:lumMod val="25000"/>
                  </a:schemeClr>
                </a:solidFill>
              </a:rPr>
              <a:t>күк </a:t>
            </a:r>
            <a:br>
              <a:rPr lang="ru-RU" sz="2000" dirty="0" err="1" smtClean="0">
                <a:solidFill>
                  <a:schemeClr val="tx1">
                    <a:lumMod val="25000"/>
                  </a:schemeClr>
                </a:solidFill>
              </a:rPr>
            </a:br>
            <a:r>
              <a:rPr lang="ru-RU" sz="2000" dirty="0" smtClean="0">
                <a:solidFill>
                  <a:schemeClr val="tx1">
                    <a:lumMod val="25000"/>
                  </a:schemeClr>
                </a:solidFill>
              </a:rPr>
              <a:t>Без </a:t>
            </a:r>
            <a:r>
              <a:rPr lang="ru-RU" sz="2000" dirty="0" err="1" smtClean="0">
                <a:solidFill>
                  <a:schemeClr val="tx1">
                    <a:lumMod val="25000"/>
                  </a:schemeClr>
                </a:solidFill>
              </a:rPr>
              <a:t>кабызган</a:t>
            </a:r>
            <a:r>
              <a:rPr lang="ru-RU" sz="2000" dirty="0" smtClean="0">
                <a:solidFill>
                  <a:schemeClr val="tx1">
                    <a:lumMod val="25000"/>
                  </a:schemeClr>
                </a:solidFill>
              </a:rPr>
              <a:t> </a:t>
            </a:r>
            <a:r>
              <a:rPr lang="ru-RU" sz="2000" dirty="0" err="1" smtClean="0">
                <a:solidFill>
                  <a:schemeClr val="tx1">
                    <a:lumMod val="25000"/>
                  </a:schemeClr>
                </a:solidFill>
              </a:rPr>
              <a:t>учаклар</a:t>
            </a:r>
            <a:r>
              <a:rPr lang="ru-RU" sz="2000" dirty="0" smtClean="0">
                <a:solidFill>
                  <a:schemeClr val="tx1">
                    <a:lumMod val="25000"/>
                  </a:schemeClr>
                </a:solidFill>
              </a:rPr>
              <a:t>.</a:t>
            </a:r>
          </a:p>
          <a:p>
            <a:pPr>
              <a:buNone/>
            </a:pPr>
            <a:r>
              <a:rPr lang="ru-RU" sz="2000" dirty="0" smtClean="0">
                <a:solidFill>
                  <a:schemeClr val="tx1">
                    <a:lumMod val="25000"/>
                  </a:schemeClr>
                </a:solidFill>
              </a:rPr>
              <a:t>	</a:t>
            </a:r>
            <a:r>
              <a:rPr lang="ru-RU" sz="2000" dirty="0" err="1" smtClean="0">
                <a:solidFill>
                  <a:schemeClr val="tx1">
                    <a:lumMod val="25000"/>
                  </a:schemeClr>
                </a:solidFill>
              </a:rPr>
              <a:t>Искә төшә бәйрәмнәрең, </a:t>
            </a:r>
            <a:br>
              <a:rPr lang="ru-RU" sz="2000" dirty="0" err="1" smtClean="0">
                <a:solidFill>
                  <a:schemeClr val="tx1">
                    <a:lumMod val="25000"/>
                  </a:schemeClr>
                </a:solidFill>
              </a:rPr>
            </a:br>
            <a:r>
              <a:rPr lang="ru-RU" sz="2000" dirty="0" err="1" smtClean="0">
                <a:solidFill>
                  <a:schemeClr val="tx1">
                    <a:lumMod val="25000"/>
                  </a:schemeClr>
                </a:solidFill>
              </a:rPr>
              <a:t>Табыннарың, казларың,</a:t>
            </a:r>
            <a:r>
              <a:rPr lang="ru-RU" sz="2000" dirty="0" smtClean="0">
                <a:solidFill>
                  <a:schemeClr val="tx1">
                    <a:lumMod val="25000"/>
                  </a:schemeClr>
                </a:solidFill>
              </a:rPr>
              <a:t/>
            </a:r>
            <a:br>
              <a:rPr lang="ru-RU" sz="2000" dirty="0" smtClean="0">
                <a:solidFill>
                  <a:schemeClr val="tx1">
                    <a:lumMod val="25000"/>
                  </a:schemeClr>
                </a:solidFill>
              </a:rPr>
            </a:br>
            <a:r>
              <a:rPr lang="ru-RU" sz="2000" dirty="0" smtClean="0">
                <a:solidFill>
                  <a:schemeClr val="tx1">
                    <a:lumMod val="25000"/>
                  </a:schemeClr>
                </a:solidFill>
              </a:rPr>
              <a:t>Бер </a:t>
            </a:r>
            <a:r>
              <a:rPr lang="ru-RU" sz="2000" dirty="0" err="1" smtClean="0">
                <a:solidFill>
                  <a:schemeClr val="tx1">
                    <a:lumMod val="25000"/>
                  </a:schemeClr>
                </a:solidFill>
              </a:rPr>
              <a:t>карауда</a:t>
            </a:r>
            <a:r>
              <a:rPr lang="ru-RU" sz="2000" dirty="0" smtClean="0">
                <a:solidFill>
                  <a:schemeClr val="tx1">
                    <a:lumMod val="25000"/>
                  </a:schemeClr>
                </a:solidFill>
              </a:rPr>
              <a:t> </a:t>
            </a:r>
            <a:r>
              <a:rPr lang="ru-RU" sz="2000" dirty="0" err="1" smtClean="0">
                <a:solidFill>
                  <a:schemeClr val="tx1">
                    <a:lumMod val="25000"/>
                  </a:schemeClr>
                </a:solidFill>
              </a:rPr>
              <a:t>гашыйк</a:t>
            </a:r>
            <a:r>
              <a:rPr lang="ru-RU" sz="2000" dirty="0" smtClean="0">
                <a:solidFill>
                  <a:schemeClr val="tx1">
                    <a:lumMod val="25000"/>
                  </a:schemeClr>
                </a:solidFill>
              </a:rPr>
              <a:t> </a:t>
            </a:r>
            <a:r>
              <a:rPr lang="ru-RU" sz="2000" dirty="0" err="1" smtClean="0">
                <a:solidFill>
                  <a:schemeClr val="tx1">
                    <a:lumMod val="25000"/>
                  </a:schemeClr>
                </a:solidFill>
              </a:rPr>
              <a:t>иткән</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Зифа</a:t>
            </a:r>
            <a:r>
              <a:rPr lang="ru-RU" sz="2000" dirty="0" smtClean="0">
                <a:solidFill>
                  <a:schemeClr val="tx1">
                    <a:lumMod val="25000"/>
                  </a:schemeClr>
                </a:solidFill>
              </a:rPr>
              <a:t> </a:t>
            </a:r>
            <a:r>
              <a:rPr lang="ru-RU" sz="2000" dirty="0" err="1" smtClean="0">
                <a:solidFill>
                  <a:schemeClr val="tx1">
                    <a:lumMod val="25000"/>
                  </a:schemeClr>
                </a:solidFill>
              </a:rPr>
              <a:t>буйлы</a:t>
            </a:r>
            <a:r>
              <a:rPr lang="ru-RU" sz="2000" dirty="0" smtClean="0">
                <a:solidFill>
                  <a:schemeClr val="tx1">
                    <a:lumMod val="25000"/>
                  </a:schemeClr>
                </a:solidFill>
              </a:rPr>
              <a:t> </a:t>
            </a:r>
            <a:r>
              <a:rPr lang="ru-RU" sz="2000" dirty="0" err="1" smtClean="0">
                <a:solidFill>
                  <a:schemeClr val="tx1">
                    <a:lumMod val="25000"/>
                  </a:schemeClr>
                </a:solidFill>
              </a:rPr>
              <a:t>кызларың</a:t>
            </a:r>
            <a:r>
              <a:rPr lang="ru-RU" sz="2000" dirty="0" smtClean="0">
                <a:solidFill>
                  <a:schemeClr val="tx1">
                    <a:lumMod val="25000"/>
                  </a:schemeClr>
                </a:solidFill>
              </a:rPr>
              <a:t>...</a:t>
            </a:r>
          </a:p>
          <a:p>
            <a:pPr>
              <a:buNone/>
            </a:pPr>
            <a:r>
              <a:rPr lang="ru-RU" sz="2000" dirty="0" smtClean="0">
                <a:solidFill>
                  <a:schemeClr val="tx1">
                    <a:lumMod val="25000"/>
                  </a:schemeClr>
                </a:solidFill>
              </a:rPr>
              <a:t>	</a:t>
            </a:r>
          </a:p>
          <a:p>
            <a:pPr>
              <a:buNone/>
            </a:pPr>
            <a:r>
              <a:rPr lang="ru-RU" sz="2000" dirty="0" smtClean="0">
                <a:solidFill>
                  <a:schemeClr val="tx1">
                    <a:lumMod val="25000"/>
                  </a:schemeClr>
                </a:solidFill>
              </a:rPr>
              <a:t>     И </a:t>
            </a:r>
            <a:r>
              <a:rPr lang="ru-RU" sz="2000" dirty="0" err="1" smtClean="0">
                <a:solidFill>
                  <a:schemeClr val="tx1">
                    <a:lumMod val="25000"/>
                  </a:schemeClr>
                </a:solidFill>
              </a:rPr>
              <a:t>данлы</a:t>
            </a:r>
            <a:r>
              <a:rPr lang="ru-RU" sz="2000" dirty="0" smtClean="0">
                <a:solidFill>
                  <a:schemeClr val="tx1">
                    <a:lumMod val="25000"/>
                  </a:schemeClr>
                </a:solidFill>
              </a:rPr>
              <a:t> ил, и </a:t>
            </a:r>
            <a:r>
              <a:rPr lang="ru-RU" sz="2000" dirty="0" err="1" smtClean="0">
                <a:solidFill>
                  <a:schemeClr val="tx1">
                    <a:lumMod val="25000"/>
                  </a:schemeClr>
                </a:solidFill>
              </a:rPr>
              <a:t>шанлы</a:t>
            </a:r>
            <a:r>
              <a:rPr lang="ru-RU" sz="2000" dirty="0" smtClean="0">
                <a:solidFill>
                  <a:schemeClr val="tx1">
                    <a:lumMod val="25000"/>
                  </a:schemeClr>
                </a:solidFill>
              </a:rPr>
              <a:t> ил, </a:t>
            </a:r>
            <a:br>
              <a:rPr lang="ru-RU" sz="2000" dirty="0" smtClean="0">
                <a:solidFill>
                  <a:schemeClr val="tx1">
                    <a:lumMod val="25000"/>
                  </a:schemeClr>
                </a:solidFill>
              </a:rPr>
            </a:br>
            <a:r>
              <a:rPr lang="ru-RU" sz="2000" dirty="0" err="1" smtClean="0">
                <a:solidFill>
                  <a:schemeClr val="tx1">
                    <a:lumMod val="25000"/>
                  </a:schemeClr>
                </a:solidFill>
              </a:rPr>
              <a:t>Син</a:t>
            </a:r>
            <a:r>
              <a:rPr lang="ru-RU" sz="2000" dirty="0" smtClean="0">
                <a:solidFill>
                  <a:schemeClr val="tx1">
                    <a:lumMod val="25000"/>
                  </a:schemeClr>
                </a:solidFill>
              </a:rPr>
              <a:t> минем </a:t>
            </a:r>
            <a:r>
              <a:rPr lang="ru-RU" sz="2000" dirty="0" err="1" smtClean="0">
                <a:solidFill>
                  <a:schemeClr val="tx1">
                    <a:lumMod val="25000"/>
                  </a:schemeClr>
                </a:solidFill>
              </a:rPr>
              <a:t>туган</a:t>
            </a:r>
            <a:r>
              <a:rPr lang="ru-RU" sz="2000" dirty="0" smtClean="0">
                <a:solidFill>
                  <a:schemeClr val="tx1">
                    <a:lumMod val="25000"/>
                  </a:schemeClr>
                </a:solidFill>
              </a:rPr>
              <a:t> </a:t>
            </a:r>
            <a:r>
              <a:rPr lang="ru-RU" sz="2000" dirty="0" err="1" smtClean="0">
                <a:solidFill>
                  <a:schemeClr val="tx1">
                    <a:lumMod val="25000"/>
                  </a:schemeClr>
                </a:solidFill>
              </a:rPr>
              <a:t>илем</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Киткән чакта</a:t>
            </a:r>
            <a:r>
              <a:rPr lang="ru-RU" sz="2000" dirty="0" smtClean="0">
                <a:solidFill>
                  <a:schemeClr val="tx1">
                    <a:lumMod val="25000"/>
                  </a:schemeClr>
                </a:solidFill>
              </a:rPr>
              <a:t> </a:t>
            </a:r>
            <a:r>
              <a:rPr lang="ru-RU" sz="2000" dirty="0" err="1" smtClean="0">
                <a:solidFill>
                  <a:schemeClr val="tx1">
                    <a:lumMod val="25000"/>
                  </a:schemeClr>
                </a:solidFill>
              </a:rPr>
              <a:t>эчкән суың</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Тәме авызда</a:t>
            </a:r>
            <a:r>
              <a:rPr lang="ru-RU" sz="2000" dirty="0" smtClean="0">
                <a:solidFill>
                  <a:schemeClr val="tx1">
                    <a:lumMod val="25000"/>
                  </a:schemeClr>
                </a:solidFill>
              </a:rPr>
              <a:t> </a:t>
            </a:r>
            <a:r>
              <a:rPr lang="ru-RU" sz="2000" dirty="0" err="1" smtClean="0">
                <a:solidFill>
                  <a:schemeClr val="tx1">
                    <a:lumMod val="25000"/>
                  </a:schemeClr>
                </a:solidFill>
              </a:rPr>
              <a:t>минем</a:t>
            </a:r>
            <a:r>
              <a:rPr lang="ru-RU" sz="2000" dirty="0" smtClean="0">
                <a:solidFill>
                  <a:schemeClr val="tx1">
                    <a:lumMod val="25000"/>
                  </a:schemeClr>
                </a:solidFill>
              </a:rPr>
              <a:t>.</a:t>
            </a:r>
          </a:p>
          <a:p>
            <a:pPr>
              <a:buNone/>
            </a:pPr>
            <a:r>
              <a:rPr lang="ru-RU" sz="2000" dirty="0" smtClean="0">
                <a:solidFill>
                  <a:schemeClr val="tx1">
                    <a:lumMod val="25000"/>
                  </a:schemeClr>
                </a:solidFill>
              </a:rPr>
              <a:t>	И </a:t>
            </a:r>
            <a:r>
              <a:rPr lang="ru-RU" sz="2000" dirty="0" err="1" smtClean="0">
                <a:solidFill>
                  <a:schemeClr val="tx1">
                    <a:lumMod val="25000"/>
                  </a:schemeClr>
                </a:solidFill>
              </a:rPr>
              <a:t>туган</a:t>
            </a:r>
            <a:r>
              <a:rPr lang="ru-RU" sz="2000" dirty="0" smtClean="0">
                <a:solidFill>
                  <a:schemeClr val="tx1">
                    <a:lumMod val="25000"/>
                  </a:schemeClr>
                </a:solidFill>
              </a:rPr>
              <a:t> ил, и </a:t>
            </a:r>
            <a:r>
              <a:rPr lang="ru-RU" sz="2000" dirty="0" err="1" smtClean="0">
                <a:solidFill>
                  <a:schemeClr val="tx1">
                    <a:lumMod val="25000"/>
                  </a:schemeClr>
                </a:solidFill>
              </a:rPr>
              <a:t>матур</a:t>
            </a:r>
            <a:r>
              <a:rPr lang="ru-RU" sz="2000" dirty="0" smtClean="0">
                <a:solidFill>
                  <a:schemeClr val="tx1">
                    <a:lumMod val="25000"/>
                  </a:schemeClr>
                </a:solidFill>
              </a:rPr>
              <a:t> ил, </a:t>
            </a:r>
            <a:br>
              <a:rPr lang="ru-RU" sz="2000" dirty="0" smtClean="0">
                <a:solidFill>
                  <a:schemeClr val="tx1">
                    <a:lumMod val="25000"/>
                  </a:schemeClr>
                </a:solidFill>
              </a:rPr>
            </a:br>
            <a:r>
              <a:rPr lang="ru-RU" sz="2000" dirty="0" err="1" smtClean="0">
                <a:solidFill>
                  <a:schemeClr val="tx1">
                    <a:lumMod val="25000"/>
                  </a:schemeClr>
                </a:solidFill>
              </a:rPr>
              <a:t>Нур</a:t>
            </a:r>
            <a:r>
              <a:rPr lang="ru-RU" sz="2000" dirty="0" smtClean="0">
                <a:solidFill>
                  <a:schemeClr val="tx1">
                    <a:lumMod val="25000"/>
                  </a:schemeClr>
                </a:solidFill>
              </a:rPr>
              <a:t> </a:t>
            </a:r>
            <a:r>
              <a:rPr lang="ru-RU" sz="2000" dirty="0" err="1" smtClean="0">
                <a:solidFill>
                  <a:schemeClr val="tx1">
                    <a:lumMod val="25000"/>
                  </a:schemeClr>
                </a:solidFill>
              </a:rPr>
              <a:t>күмә калаларың, </a:t>
            </a:r>
            <a:br>
              <a:rPr lang="ru-RU" sz="2000" dirty="0" err="1" smtClean="0">
                <a:solidFill>
                  <a:schemeClr val="tx1">
                    <a:lumMod val="25000"/>
                  </a:schemeClr>
                </a:solidFill>
              </a:rPr>
            </a:br>
            <a:r>
              <a:rPr lang="ru-RU" sz="2000" dirty="0" err="1" smtClean="0">
                <a:solidFill>
                  <a:schemeClr val="tx1">
                    <a:lumMod val="25000"/>
                  </a:schemeClr>
                </a:solidFill>
              </a:rPr>
              <a:t>Һәр иртә-кич </a:t>
            </a:r>
            <a:r>
              <a:rPr lang="ru-RU" sz="2000" dirty="0" smtClean="0">
                <a:solidFill>
                  <a:schemeClr val="tx1">
                    <a:lumMod val="25000"/>
                  </a:schemeClr>
                </a:solidFill>
              </a:rPr>
              <a:t>сине, </a:t>
            </a:r>
            <a:r>
              <a:rPr lang="ru-RU" sz="2000" dirty="0" err="1" smtClean="0">
                <a:solidFill>
                  <a:schemeClr val="tx1">
                    <a:lumMod val="25000"/>
                  </a:schemeClr>
                </a:solidFill>
              </a:rPr>
              <a:t>илем</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Сагына</a:t>
            </a:r>
            <a:r>
              <a:rPr lang="ru-RU" sz="2000" dirty="0" smtClean="0">
                <a:solidFill>
                  <a:schemeClr val="tx1">
                    <a:lumMod val="25000"/>
                  </a:schemeClr>
                </a:solidFill>
              </a:rPr>
              <a:t> </a:t>
            </a:r>
            <a:r>
              <a:rPr lang="ru-RU" sz="2000" dirty="0" err="1" smtClean="0">
                <a:solidFill>
                  <a:schemeClr val="tx1">
                    <a:lumMod val="25000"/>
                  </a:schemeClr>
                </a:solidFill>
              </a:rPr>
              <a:t>балаларың.</a:t>
            </a:r>
            <a:endParaRPr lang="ru-RU" sz="2000" dirty="0" smtClean="0">
              <a:solidFill>
                <a:schemeClr val="tx1">
                  <a:lumMod val="25000"/>
                </a:schemeClr>
              </a:solidFill>
            </a:endParaRPr>
          </a:p>
          <a:p>
            <a:pPr>
              <a:buNone/>
            </a:pPr>
            <a:r>
              <a:rPr lang="ru-RU" sz="2000" dirty="0" smtClean="0">
                <a:solidFill>
                  <a:schemeClr val="tx1">
                    <a:lumMod val="25000"/>
                  </a:schemeClr>
                </a:solidFill>
              </a:rPr>
              <a:t>	</a:t>
            </a:r>
            <a:r>
              <a:rPr lang="ru-RU" sz="2000" dirty="0" err="1" smtClean="0">
                <a:solidFill>
                  <a:schemeClr val="tx1">
                    <a:lumMod val="25000"/>
                  </a:schemeClr>
                </a:solidFill>
              </a:rPr>
              <a:t>Безне</a:t>
            </a:r>
            <a:r>
              <a:rPr lang="ru-RU" sz="2000" dirty="0" smtClean="0">
                <a:solidFill>
                  <a:schemeClr val="tx1">
                    <a:lumMod val="25000"/>
                  </a:schemeClr>
                </a:solidFill>
              </a:rPr>
              <a:t> </a:t>
            </a:r>
            <a:r>
              <a:rPr lang="ru-RU" sz="2000" dirty="0" err="1" smtClean="0">
                <a:solidFill>
                  <a:schemeClr val="tx1">
                    <a:lumMod val="25000"/>
                  </a:schemeClr>
                </a:solidFill>
              </a:rPr>
              <a:t>озаткан</a:t>
            </a:r>
            <a:r>
              <a:rPr lang="ru-RU" sz="2000" dirty="0" smtClean="0">
                <a:solidFill>
                  <a:schemeClr val="tx1">
                    <a:lumMod val="25000"/>
                  </a:schemeClr>
                </a:solidFill>
              </a:rPr>
              <a:t> </a:t>
            </a:r>
            <a:r>
              <a:rPr lang="ru-RU" sz="2000" dirty="0" err="1" smtClean="0">
                <a:solidFill>
                  <a:schemeClr val="tx1">
                    <a:lumMod val="25000"/>
                  </a:schemeClr>
                </a:solidFill>
              </a:rPr>
              <a:t>сукмакларны</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Капламасын</a:t>
            </a:r>
            <a:r>
              <a:rPr lang="ru-RU" sz="2000" dirty="0" smtClean="0">
                <a:solidFill>
                  <a:schemeClr val="tx1">
                    <a:lumMod val="25000"/>
                  </a:schemeClr>
                </a:solidFill>
              </a:rPr>
              <a:t> </a:t>
            </a:r>
            <a:r>
              <a:rPr lang="ru-RU" sz="2000" dirty="0" err="1" smtClean="0">
                <a:solidFill>
                  <a:schemeClr val="tx1">
                    <a:lumMod val="25000"/>
                  </a:schemeClr>
                </a:solidFill>
              </a:rPr>
              <a:t>үләннәр, </a:t>
            </a:r>
            <a:br>
              <a:rPr lang="ru-RU" sz="2000" dirty="0" err="1" smtClean="0">
                <a:solidFill>
                  <a:schemeClr val="tx1">
                    <a:lumMod val="25000"/>
                  </a:schemeClr>
                </a:solidFill>
              </a:rPr>
            </a:br>
            <a:r>
              <a:rPr lang="ru-RU" sz="2000" dirty="0" smtClean="0">
                <a:solidFill>
                  <a:schemeClr val="tx1">
                    <a:lumMod val="25000"/>
                  </a:schemeClr>
                </a:solidFill>
              </a:rPr>
              <a:t>Яз </a:t>
            </a:r>
            <a:r>
              <a:rPr lang="ru-RU" sz="2000" dirty="0" err="1" smtClean="0">
                <a:solidFill>
                  <a:schemeClr val="tx1">
                    <a:lumMod val="25000"/>
                  </a:schemeClr>
                </a:solidFill>
              </a:rPr>
              <a:t>кайтмасак</a:t>
            </a:r>
            <a:r>
              <a:rPr lang="ru-RU" sz="2000" dirty="0" smtClean="0">
                <a:solidFill>
                  <a:schemeClr val="tx1">
                    <a:lumMod val="25000"/>
                  </a:schemeClr>
                </a:solidFill>
              </a:rPr>
              <a:t>, </a:t>
            </a:r>
            <a:r>
              <a:rPr lang="ru-RU" sz="2000" dirty="0" err="1" smtClean="0">
                <a:solidFill>
                  <a:schemeClr val="tx1">
                    <a:lumMod val="25000"/>
                  </a:schemeClr>
                </a:solidFill>
              </a:rPr>
              <a:t>көз кайтырбыз</a:t>
            </a:r>
            <a:r>
              <a:rPr lang="ru-RU" sz="2000" dirty="0" smtClean="0">
                <a:solidFill>
                  <a:schemeClr val="tx1">
                    <a:lumMod val="25000"/>
                  </a:schemeClr>
                </a:solidFill>
              </a:rPr>
              <a:t>, </a:t>
            </a:r>
            <a:br>
              <a:rPr lang="ru-RU" sz="2000" dirty="0" smtClean="0">
                <a:solidFill>
                  <a:schemeClr val="tx1">
                    <a:lumMod val="25000"/>
                  </a:schemeClr>
                </a:solidFill>
              </a:rPr>
            </a:br>
            <a:r>
              <a:rPr lang="ru-RU" sz="2000" dirty="0" err="1" smtClean="0">
                <a:solidFill>
                  <a:schemeClr val="tx1">
                    <a:lumMod val="25000"/>
                  </a:schemeClr>
                </a:solidFill>
              </a:rPr>
              <a:t>Сез</a:t>
            </a:r>
            <a:r>
              <a:rPr lang="ru-RU" sz="2000" dirty="0" smtClean="0">
                <a:solidFill>
                  <a:schemeClr val="tx1">
                    <a:lumMod val="25000"/>
                  </a:schemeClr>
                </a:solidFill>
              </a:rPr>
              <a:t> </a:t>
            </a:r>
            <a:r>
              <a:rPr lang="ru-RU" sz="2000" dirty="0" err="1" smtClean="0">
                <a:solidFill>
                  <a:schemeClr val="tx1">
                    <a:lumMod val="25000"/>
                  </a:schemeClr>
                </a:solidFill>
              </a:rPr>
              <a:t>көтегез</a:t>
            </a:r>
            <a:r>
              <a:rPr lang="ru-RU" sz="2000" dirty="0" smtClean="0">
                <a:solidFill>
                  <a:schemeClr val="tx1">
                    <a:lumMod val="25000"/>
                  </a:schemeClr>
                </a:solidFill>
              </a:rPr>
              <a:t>, </a:t>
            </a:r>
            <a:r>
              <a:rPr lang="ru-RU" sz="2000" dirty="0" err="1" smtClean="0">
                <a:solidFill>
                  <a:schemeClr val="tx1">
                    <a:lumMod val="25000"/>
                  </a:schemeClr>
                </a:solidFill>
              </a:rPr>
              <a:t>сөйгәннәр</a:t>
            </a:r>
            <a:r>
              <a:rPr lang="ru-RU" sz="2000" dirty="0" smtClean="0">
                <a:solidFill>
                  <a:schemeClr val="tx1">
                    <a:lumMod val="25000"/>
                  </a:schemeClr>
                </a:solidFill>
              </a:rPr>
              <a:t>!</a:t>
            </a:r>
          </a:p>
          <a:p>
            <a:pPr algn="ctr">
              <a:buNone/>
            </a:pPr>
            <a:r>
              <a:rPr lang="tt-RU" sz="2000" i="1" dirty="0" smtClean="0">
                <a:solidFill>
                  <a:schemeClr val="tx1">
                    <a:lumMod val="25000"/>
                  </a:schemeClr>
                </a:solidFill>
              </a:rPr>
              <a:t>Гадел Кутуй</a:t>
            </a:r>
            <a:endParaRPr lang="ru-RU" sz="2000" i="1" dirty="0">
              <a:solidFill>
                <a:schemeClr val="tx1">
                  <a:lumMod val="2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исунок1.png"/>
          <p:cNvPicPr>
            <a:picLocks noGrp="1" noChangeAspect="1"/>
          </p:cNvPicPr>
          <p:nvPr>
            <p:ph idx="1"/>
          </p:nvPr>
        </p:nvPicPr>
        <p:blipFill>
          <a:blip r:embed="rId2" cstate="print"/>
          <a:stretch>
            <a:fillRect/>
          </a:stretch>
        </p:blipFill>
        <p:spPr>
          <a:xfrm>
            <a:off x="827584" y="476672"/>
            <a:ext cx="1628253" cy="2498141"/>
          </a:xfrm>
        </p:spPr>
      </p:pic>
      <p:sp>
        <p:nvSpPr>
          <p:cNvPr id="3" name="Заголовок 2"/>
          <p:cNvSpPr>
            <a:spLocks noGrp="1"/>
          </p:cNvSpPr>
          <p:nvPr>
            <p:ph type="title"/>
          </p:nvPr>
        </p:nvSpPr>
        <p:spPr>
          <a:xfrm>
            <a:off x="2843808" y="152400"/>
            <a:ext cx="5842992" cy="1548408"/>
          </a:xfrm>
        </p:spPr>
        <p:txBody>
          <a:bodyPr/>
          <a:lstStyle/>
          <a:p>
            <a:r>
              <a:rPr lang="ru-RU" dirty="0" err="1" smtClean="0">
                <a:solidFill>
                  <a:srgbClr val="C00000"/>
                </a:solidFill>
              </a:rPr>
              <a:t>Нур</a:t>
            </a:r>
            <a:r>
              <a:rPr lang="ru-RU" dirty="0" smtClean="0">
                <a:solidFill>
                  <a:srgbClr val="C00000"/>
                </a:solidFill>
              </a:rPr>
              <a:t> Баян (1905 – 1945)</a:t>
            </a:r>
            <a:endParaRPr lang="ru-RU" dirty="0">
              <a:solidFill>
                <a:srgbClr val="C00000"/>
              </a:solidFill>
            </a:endParaRPr>
          </a:p>
        </p:txBody>
      </p:sp>
      <p:sp>
        <p:nvSpPr>
          <p:cNvPr id="5" name="TextBox 4"/>
          <p:cNvSpPr txBox="1"/>
          <p:nvPr/>
        </p:nvSpPr>
        <p:spPr>
          <a:xfrm>
            <a:off x="755576" y="3140968"/>
            <a:ext cx="8064896" cy="2834622"/>
          </a:xfrm>
          <a:prstGeom prst="rect">
            <a:avLst/>
          </a:prstGeom>
          <a:noFill/>
        </p:spPr>
        <p:txBody>
          <a:bodyPr wrap="square" rtlCol="0">
            <a:spAutoFit/>
          </a:bodyPr>
          <a:lstStyle/>
          <a:p>
            <a:pPr algn="just">
              <a:lnSpc>
                <a:spcPct val="90000"/>
              </a:lnSpc>
            </a:pPr>
            <a:r>
              <a:rPr lang="ru-RU" dirty="0" smtClean="0">
                <a:solidFill>
                  <a:srgbClr val="C00000"/>
                </a:solidFill>
              </a:rPr>
              <a:t>	</a:t>
            </a:r>
            <a:r>
              <a:rPr lang="ru-RU" dirty="0" smtClean="0">
                <a:solidFill>
                  <a:srgbClr val="002060"/>
                </a:solidFill>
              </a:rPr>
              <a:t>Н. Баян </a:t>
            </a:r>
            <a:r>
              <a:rPr lang="ru-RU" dirty="0" err="1" smtClean="0">
                <a:solidFill>
                  <a:srgbClr val="002060"/>
                </a:solidFill>
              </a:rPr>
              <a:t>Бөек Ватан</a:t>
            </a:r>
            <a:r>
              <a:rPr lang="ru-RU" dirty="0" smtClean="0">
                <a:solidFill>
                  <a:srgbClr val="002060"/>
                </a:solidFill>
              </a:rPr>
              <a:t> </a:t>
            </a:r>
            <a:r>
              <a:rPr lang="ru-RU" dirty="0" err="1" smtClean="0">
                <a:solidFill>
                  <a:srgbClr val="002060"/>
                </a:solidFill>
              </a:rPr>
              <a:t>сугышының беренче</a:t>
            </a:r>
            <a:r>
              <a:rPr lang="ru-RU" dirty="0" smtClean="0">
                <a:solidFill>
                  <a:srgbClr val="002060"/>
                </a:solidFill>
              </a:rPr>
              <a:t> </a:t>
            </a:r>
            <a:r>
              <a:rPr lang="ru-RU" dirty="0" err="1" smtClean="0">
                <a:solidFill>
                  <a:srgbClr val="002060"/>
                </a:solidFill>
              </a:rPr>
              <a:t>көннәреннән ук</a:t>
            </a:r>
            <a:r>
              <a:rPr lang="ru-RU" dirty="0" smtClean="0">
                <a:solidFill>
                  <a:srgbClr val="002060"/>
                </a:solidFill>
              </a:rPr>
              <a:t> </a:t>
            </a:r>
            <a:r>
              <a:rPr lang="ru-RU" dirty="0" err="1" smtClean="0">
                <a:solidFill>
                  <a:srgbClr val="002060"/>
                </a:solidFill>
              </a:rPr>
              <a:t>фронтка</a:t>
            </a:r>
            <a:r>
              <a:rPr lang="ru-RU" dirty="0" smtClean="0">
                <a:solidFill>
                  <a:srgbClr val="002060"/>
                </a:solidFill>
              </a:rPr>
              <a:t> </a:t>
            </a:r>
            <a:r>
              <a:rPr lang="ru-RU" dirty="0" err="1" smtClean="0">
                <a:solidFill>
                  <a:srgbClr val="002060"/>
                </a:solidFill>
              </a:rPr>
              <a:t>китә һәм ахырга</a:t>
            </a:r>
            <a:r>
              <a:rPr lang="ru-RU" dirty="0" smtClean="0">
                <a:solidFill>
                  <a:srgbClr val="002060"/>
                </a:solidFill>
              </a:rPr>
              <a:t> </a:t>
            </a:r>
            <a:r>
              <a:rPr lang="ru-RU" dirty="0" err="1" smtClean="0">
                <a:solidFill>
                  <a:srgbClr val="002060"/>
                </a:solidFill>
              </a:rPr>
              <a:t>кадәр диярлек</a:t>
            </a:r>
            <a:r>
              <a:rPr lang="ru-RU" dirty="0" smtClean="0">
                <a:solidFill>
                  <a:srgbClr val="002060"/>
                </a:solidFill>
              </a:rPr>
              <a:t> </a:t>
            </a:r>
            <a:r>
              <a:rPr lang="ru-RU" dirty="0" err="1" smtClean="0">
                <a:solidFill>
                  <a:srgbClr val="002060"/>
                </a:solidFill>
              </a:rPr>
              <a:t>башта</a:t>
            </a:r>
            <a:r>
              <a:rPr lang="ru-RU" dirty="0" smtClean="0">
                <a:solidFill>
                  <a:srgbClr val="002060"/>
                </a:solidFill>
              </a:rPr>
              <a:t> полк партия </a:t>
            </a:r>
            <a:r>
              <a:rPr lang="ru-RU" dirty="0" err="1" smtClean="0">
                <a:solidFill>
                  <a:srgbClr val="002060"/>
                </a:solidFill>
              </a:rPr>
              <a:t>оешмасы</a:t>
            </a:r>
            <a:r>
              <a:rPr lang="ru-RU" dirty="0" smtClean="0">
                <a:solidFill>
                  <a:srgbClr val="002060"/>
                </a:solidFill>
              </a:rPr>
              <a:t> секретаре, </a:t>
            </a:r>
            <a:r>
              <a:rPr lang="ru-RU" dirty="0" err="1" smtClean="0">
                <a:solidFill>
                  <a:srgbClr val="002060"/>
                </a:solidFill>
              </a:rPr>
              <a:t>аннары</a:t>
            </a:r>
            <a:r>
              <a:rPr lang="ru-RU" dirty="0" smtClean="0">
                <a:solidFill>
                  <a:srgbClr val="002060"/>
                </a:solidFill>
              </a:rPr>
              <a:t> дивизия </a:t>
            </a:r>
            <a:r>
              <a:rPr lang="ru-RU" dirty="0" err="1" smtClean="0">
                <a:solidFill>
                  <a:srgbClr val="002060"/>
                </a:solidFill>
              </a:rPr>
              <a:t>газетасы</a:t>
            </a:r>
            <a:r>
              <a:rPr lang="ru-RU" dirty="0" smtClean="0">
                <a:solidFill>
                  <a:srgbClr val="002060"/>
                </a:solidFill>
              </a:rPr>
              <a:t> редакторы </a:t>
            </a:r>
            <a:r>
              <a:rPr lang="ru-RU" dirty="0" err="1" smtClean="0">
                <a:solidFill>
                  <a:srgbClr val="002060"/>
                </a:solidFill>
              </a:rPr>
              <a:t>һәм</a:t>
            </a:r>
            <a:r>
              <a:rPr lang="ru-RU" dirty="0" smtClean="0">
                <a:solidFill>
                  <a:srgbClr val="002060"/>
                </a:solidFill>
              </a:rPr>
              <a:t>, </a:t>
            </a:r>
            <a:r>
              <a:rPr lang="ru-RU" dirty="0" err="1" smtClean="0">
                <a:solidFill>
                  <a:srgbClr val="002060"/>
                </a:solidFill>
              </a:rPr>
              <a:t>ниһаять</a:t>
            </a:r>
            <a:r>
              <a:rPr lang="ru-RU" dirty="0" smtClean="0">
                <a:solidFill>
                  <a:srgbClr val="002060"/>
                </a:solidFill>
              </a:rPr>
              <a:t>, полк </a:t>
            </a:r>
            <a:r>
              <a:rPr lang="ru-RU" dirty="0" err="1" smtClean="0">
                <a:solidFill>
                  <a:srgbClr val="002060"/>
                </a:solidFill>
              </a:rPr>
              <a:t>командирының </a:t>
            </a:r>
            <a:r>
              <a:rPr lang="ru-RU" dirty="0" smtClean="0">
                <a:solidFill>
                  <a:srgbClr val="002060"/>
                </a:solidFill>
              </a:rPr>
              <a:t>политик </a:t>
            </a:r>
            <a:r>
              <a:rPr lang="ru-RU" dirty="0" err="1" smtClean="0">
                <a:solidFill>
                  <a:srgbClr val="002060"/>
                </a:solidFill>
              </a:rPr>
              <a:t>эшләр буенча</a:t>
            </a:r>
            <a:r>
              <a:rPr lang="ru-RU" dirty="0" smtClean="0">
                <a:solidFill>
                  <a:srgbClr val="002060"/>
                </a:solidFill>
              </a:rPr>
              <a:t> </a:t>
            </a:r>
            <a:r>
              <a:rPr lang="ru-RU" dirty="0" err="1" smtClean="0">
                <a:solidFill>
                  <a:srgbClr val="002060"/>
                </a:solidFill>
              </a:rPr>
              <a:t>урынбасары</a:t>
            </a:r>
            <a:r>
              <a:rPr lang="ru-RU" dirty="0" smtClean="0">
                <a:solidFill>
                  <a:srgbClr val="002060"/>
                </a:solidFill>
              </a:rPr>
              <a:t> </a:t>
            </a:r>
            <a:r>
              <a:rPr lang="ru-RU" dirty="0" err="1" smtClean="0">
                <a:solidFill>
                  <a:srgbClr val="002060"/>
                </a:solidFill>
              </a:rPr>
              <a:t>сыйфатында</a:t>
            </a:r>
            <a:r>
              <a:rPr lang="ru-RU" dirty="0" smtClean="0">
                <a:solidFill>
                  <a:srgbClr val="002060"/>
                </a:solidFill>
              </a:rPr>
              <a:t> </a:t>
            </a:r>
            <a:r>
              <a:rPr lang="ru-RU" dirty="0" err="1" smtClean="0">
                <a:solidFill>
                  <a:srgbClr val="002060"/>
                </a:solidFill>
              </a:rPr>
              <a:t>алгы</a:t>
            </a:r>
            <a:r>
              <a:rPr lang="ru-RU" dirty="0" smtClean="0">
                <a:solidFill>
                  <a:srgbClr val="002060"/>
                </a:solidFill>
              </a:rPr>
              <a:t> </a:t>
            </a:r>
            <a:r>
              <a:rPr lang="ru-RU" dirty="0" err="1" smtClean="0">
                <a:solidFill>
                  <a:srgbClr val="002060"/>
                </a:solidFill>
              </a:rPr>
              <a:t>сызыкта</a:t>
            </a:r>
            <a:r>
              <a:rPr lang="ru-RU" dirty="0" smtClean="0">
                <a:solidFill>
                  <a:srgbClr val="002060"/>
                </a:solidFill>
              </a:rPr>
              <a:t> </a:t>
            </a:r>
            <a:r>
              <a:rPr lang="ru-RU" dirty="0" err="1" smtClean="0">
                <a:solidFill>
                  <a:srgbClr val="002060"/>
                </a:solidFill>
              </a:rPr>
              <a:t>була</a:t>
            </a:r>
            <a:r>
              <a:rPr lang="ru-RU" dirty="0" smtClean="0">
                <a:solidFill>
                  <a:srgbClr val="002060"/>
                </a:solidFill>
              </a:rPr>
              <a:t>. </a:t>
            </a:r>
            <a:r>
              <a:rPr lang="ru-RU" dirty="0" err="1" smtClean="0">
                <a:solidFill>
                  <a:srgbClr val="002060"/>
                </a:solidFill>
              </a:rPr>
              <a:t>Фронттагы</a:t>
            </a:r>
            <a:r>
              <a:rPr lang="ru-RU" dirty="0" smtClean="0">
                <a:solidFill>
                  <a:srgbClr val="002060"/>
                </a:solidFill>
              </a:rPr>
              <a:t> </a:t>
            </a:r>
            <a:r>
              <a:rPr lang="ru-RU" dirty="0" err="1" smtClean="0">
                <a:solidFill>
                  <a:srgbClr val="002060"/>
                </a:solidFill>
              </a:rPr>
              <a:t>батырлыклары</a:t>
            </a:r>
            <a:r>
              <a:rPr lang="ru-RU" dirty="0" smtClean="0">
                <a:solidFill>
                  <a:srgbClr val="002060"/>
                </a:solidFill>
              </a:rPr>
              <a:t> </a:t>
            </a:r>
            <a:r>
              <a:rPr lang="ru-RU" dirty="0" err="1" smtClean="0">
                <a:solidFill>
                  <a:srgbClr val="002060"/>
                </a:solidFill>
              </a:rPr>
              <a:t>өчен ул</a:t>
            </a:r>
            <a:r>
              <a:rPr lang="ru-RU" dirty="0" smtClean="0">
                <a:solidFill>
                  <a:srgbClr val="002060"/>
                </a:solidFill>
              </a:rPr>
              <a:t> </a:t>
            </a:r>
            <a:r>
              <a:rPr lang="ru-RU" dirty="0" err="1" smtClean="0">
                <a:solidFill>
                  <a:srgbClr val="002060"/>
                </a:solidFill>
              </a:rPr>
              <a:t>Беренче</a:t>
            </a:r>
            <a:r>
              <a:rPr lang="ru-RU" dirty="0" smtClean="0">
                <a:solidFill>
                  <a:srgbClr val="002060"/>
                </a:solidFill>
              </a:rPr>
              <a:t> </a:t>
            </a:r>
            <a:r>
              <a:rPr lang="ru-RU" dirty="0" err="1" smtClean="0">
                <a:solidFill>
                  <a:srgbClr val="002060"/>
                </a:solidFill>
              </a:rPr>
              <a:t>дәрәҗә Ватан</a:t>
            </a:r>
            <a:r>
              <a:rPr lang="ru-RU" dirty="0" smtClean="0">
                <a:solidFill>
                  <a:srgbClr val="002060"/>
                </a:solidFill>
              </a:rPr>
              <a:t> </a:t>
            </a:r>
            <a:r>
              <a:rPr lang="ru-RU" dirty="0" err="1" smtClean="0">
                <a:solidFill>
                  <a:srgbClr val="002060"/>
                </a:solidFill>
              </a:rPr>
              <a:t>сугышы</a:t>
            </a:r>
            <a:r>
              <a:rPr lang="ru-RU" dirty="0" smtClean="0">
                <a:solidFill>
                  <a:srgbClr val="002060"/>
                </a:solidFill>
              </a:rPr>
              <a:t>, Кызыл </a:t>
            </a:r>
            <a:r>
              <a:rPr lang="ru-RU" dirty="0" err="1" smtClean="0">
                <a:solidFill>
                  <a:srgbClr val="002060"/>
                </a:solidFill>
              </a:rPr>
              <a:t>Йолдыз</a:t>
            </a:r>
            <a:r>
              <a:rPr lang="ru-RU" dirty="0" smtClean="0">
                <a:solidFill>
                  <a:srgbClr val="002060"/>
                </a:solidFill>
              </a:rPr>
              <a:t> </a:t>
            </a:r>
            <a:r>
              <a:rPr lang="ru-RU" dirty="0" err="1" smtClean="0">
                <a:solidFill>
                  <a:srgbClr val="002060"/>
                </a:solidFill>
              </a:rPr>
              <a:t>орденнары</a:t>
            </a:r>
            <a:r>
              <a:rPr lang="ru-RU" dirty="0" smtClean="0">
                <a:solidFill>
                  <a:srgbClr val="002060"/>
                </a:solidFill>
              </a:rPr>
              <a:t> </a:t>
            </a:r>
            <a:r>
              <a:rPr lang="ru-RU" dirty="0" err="1" smtClean="0">
                <a:solidFill>
                  <a:srgbClr val="002060"/>
                </a:solidFill>
              </a:rPr>
              <a:t>һәм медальләр белән бүләкләнә</a:t>
            </a:r>
            <a:r>
              <a:rPr lang="ru-RU" dirty="0" smtClean="0">
                <a:solidFill>
                  <a:srgbClr val="002060"/>
                </a:solidFill>
              </a:rPr>
              <a:t>. </a:t>
            </a:r>
            <a:r>
              <a:rPr lang="ru-RU" dirty="0" err="1" smtClean="0">
                <a:solidFill>
                  <a:srgbClr val="002060"/>
                </a:solidFill>
              </a:rPr>
              <a:t>Авыр</a:t>
            </a:r>
            <a:r>
              <a:rPr lang="ru-RU" dirty="0" smtClean="0">
                <a:solidFill>
                  <a:srgbClr val="002060"/>
                </a:solidFill>
              </a:rPr>
              <a:t> </a:t>
            </a:r>
            <a:r>
              <a:rPr lang="ru-RU" dirty="0" err="1" smtClean="0">
                <a:solidFill>
                  <a:srgbClr val="002060"/>
                </a:solidFill>
              </a:rPr>
              <a:t>сугыш</a:t>
            </a:r>
            <a:r>
              <a:rPr lang="ru-RU" dirty="0" smtClean="0">
                <a:solidFill>
                  <a:srgbClr val="002060"/>
                </a:solidFill>
              </a:rPr>
              <a:t> </a:t>
            </a:r>
            <a:r>
              <a:rPr lang="ru-RU" dirty="0" err="1" smtClean="0">
                <a:solidFill>
                  <a:srgbClr val="002060"/>
                </a:solidFill>
              </a:rPr>
              <a:t>шартларында</a:t>
            </a:r>
            <a:r>
              <a:rPr lang="ru-RU" dirty="0" smtClean="0">
                <a:solidFill>
                  <a:srgbClr val="002060"/>
                </a:solidFill>
              </a:rPr>
              <a:t> да </a:t>
            </a:r>
            <a:r>
              <a:rPr lang="ru-RU" dirty="0" err="1" smtClean="0">
                <a:solidFill>
                  <a:srgbClr val="002060"/>
                </a:solidFill>
              </a:rPr>
              <a:t>иҗат итүдән туктамый</a:t>
            </a:r>
            <a:r>
              <a:rPr lang="ru-RU" dirty="0" smtClean="0">
                <a:solidFill>
                  <a:srgbClr val="002060"/>
                </a:solidFill>
              </a:rPr>
              <a:t>, </a:t>
            </a:r>
            <a:r>
              <a:rPr lang="ru-RU" dirty="0" err="1" smtClean="0">
                <a:solidFill>
                  <a:srgbClr val="002060"/>
                </a:solidFill>
              </a:rPr>
              <a:t>патриотик</a:t>
            </a:r>
            <a:r>
              <a:rPr lang="ru-RU" dirty="0" smtClean="0">
                <a:solidFill>
                  <a:srgbClr val="002060"/>
                </a:solidFill>
              </a:rPr>
              <a:t> </a:t>
            </a:r>
            <a:r>
              <a:rPr lang="ru-RU" dirty="0" err="1" smtClean="0">
                <a:solidFill>
                  <a:srgbClr val="002060"/>
                </a:solidFill>
              </a:rPr>
              <a:t>шигырьләр </a:t>
            </a:r>
            <a:r>
              <a:rPr lang="ru-RU" dirty="0" smtClean="0">
                <a:solidFill>
                  <a:srgbClr val="002060"/>
                </a:solidFill>
              </a:rPr>
              <a:t>яза, поэма </a:t>
            </a:r>
            <a:r>
              <a:rPr lang="ru-RU" dirty="0" err="1" smtClean="0">
                <a:solidFill>
                  <a:srgbClr val="002060"/>
                </a:solidFill>
              </a:rPr>
              <a:t>һәм </a:t>
            </a:r>
            <a:r>
              <a:rPr lang="ru-RU" dirty="0" smtClean="0">
                <a:solidFill>
                  <a:srgbClr val="002060"/>
                </a:solidFill>
              </a:rPr>
              <a:t>либретто </a:t>
            </a:r>
            <a:r>
              <a:rPr lang="ru-RU" dirty="0" err="1" smtClean="0">
                <a:solidFill>
                  <a:srgbClr val="002060"/>
                </a:solidFill>
              </a:rPr>
              <a:t>өстендә эшләвен дәвам итә</a:t>
            </a:r>
            <a:r>
              <a:rPr lang="ru-RU" dirty="0" smtClean="0">
                <a:solidFill>
                  <a:srgbClr val="002060"/>
                </a:solidFill>
              </a:rPr>
              <a:t>. </a:t>
            </a:r>
            <a:r>
              <a:rPr lang="ru-RU" dirty="0" err="1" smtClean="0">
                <a:solidFill>
                  <a:srgbClr val="002060"/>
                </a:solidFill>
              </a:rPr>
              <a:t>Ләкин Җиңү көненә нибары</a:t>
            </a:r>
            <a:r>
              <a:rPr lang="ru-RU" dirty="0" smtClean="0">
                <a:solidFill>
                  <a:srgbClr val="002060"/>
                </a:solidFill>
              </a:rPr>
              <a:t> </a:t>
            </a:r>
            <a:r>
              <a:rPr lang="ru-RU" dirty="0" err="1" smtClean="0">
                <a:solidFill>
                  <a:srgbClr val="002060"/>
                </a:solidFill>
              </a:rPr>
              <a:t>унбиш</a:t>
            </a:r>
            <a:r>
              <a:rPr lang="ru-RU" dirty="0" smtClean="0">
                <a:solidFill>
                  <a:srgbClr val="002060"/>
                </a:solidFill>
              </a:rPr>
              <a:t> </a:t>
            </a:r>
            <a:r>
              <a:rPr lang="ru-RU" dirty="0" err="1" smtClean="0">
                <a:solidFill>
                  <a:srgbClr val="002060"/>
                </a:solidFill>
              </a:rPr>
              <a:t>көн </a:t>
            </a:r>
            <a:r>
              <a:rPr lang="ru-RU" dirty="0" smtClean="0">
                <a:solidFill>
                  <a:srgbClr val="002060"/>
                </a:solidFill>
              </a:rPr>
              <a:t>кала, 1945 </a:t>
            </a:r>
            <a:r>
              <a:rPr lang="ru-RU" dirty="0" err="1" smtClean="0">
                <a:solidFill>
                  <a:srgbClr val="002060"/>
                </a:solidFill>
              </a:rPr>
              <a:t>елның </a:t>
            </a:r>
            <a:r>
              <a:rPr lang="ru-RU" dirty="0" smtClean="0">
                <a:solidFill>
                  <a:srgbClr val="002060"/>
                </a:solidFill>
              </a:rPr>
              <a:t>23 </a:t>
            </a:r>
            <a:r>
              <a:rPr lang="ru-RU" dirty="0" err="1" smtClean="0">
                <a:solidFill>
                  <a:srgbClr val="002060"/>
                </a:solidFill>
              </a:rPr>
              <a:t>апрелендә</a:t>
            </a:r>
            <a:r>
              <a:rPr lang="ru-RU" dirty="0" smtClean="0">
                <a:solidFill>
                  <a:srgbClr val="002060"/>
                </a:solidFill>
              </a:rPr>
              <a:t>, </a:t>
            </a:r>
            <a:r>
              <a:rPr lang="ru-RU" dirty="0" err="1" smtClean="0">
                <a:solidFill>
                  <a:srgbClr val="002060"/>
                </a:solidFill>
              </a:rPr>
              <a:t>Австрияне</a:t>
            </a:r>
            <a:r>
              <a:rPr lang="ru-RU" dirty="0" smtClean="0">
                <a:solidFill>
                  <a:srgbClr val="002060"/>
                </a:solidFill>
              </a:rPr>
              <a:t> </a:t>
            </a:r>
            <a:r>
              <a:rPr lang="ru-RU" dirty="0" err="1" smtClean="0">
                <a:solidFill>
                  <a:srgbClr val="002060"/>
                </a:solidFill>
              </a:rPr>
              <a:t>азат</a:t>
            </a:r>
            <a:r>
              <a:rPr lang="ru-RU" dirty="0" smtClean="0">
                <a:solidFill>
                  <a:srgbClr val="002060"/>
                </a:solidFill>
              </a:rPr>
              <a:t> </a:t>
            </a:r>
            <a:r>
              <a:rPr lang="ru-RU" dirty="0" err="1" smtClean="0">
                <a:solidFill>
                  <a:srgbClr val="002060"/>
                </a:solidFill>
              </a:rPr>
              <a:t>итү өчен барган</a:t>
            </a:r>
            <a:r>
              <a:rPr lang="ru-RU" dirty="0" smtClean="0">
                <a:solidFill>
                  <a:srgbClr val="002060"/>
                </a:solidFill>
              </a:rPr>
              <a:t> </a:t>
            </a:r>
            <a:r>
              <a:rPr lang="ru-RU" dirty="0" err="1" smtClean="0">
                <a:solidFill>
                  <a:srgbClr val="002060"/>
                </a:solidFill>
              </a:rPr>
              <a:t>сонгы</a:t>
            </a:r>
            <a:r>
              <a:rPr lang="ru-RU" dirty="0" smtClean="0">
                <a:solidFill>
                  <a:srgbClr val="002060"/>
                </a:solidFill>
              </a:rPr>
              <a:t> </a:t>
            </a:r>
            <a:r>
              <a:rPr lang="ru-RU" dirty="0" err="1" smtClean="0">
                <a:solidFill>
                  <a:srgbClr val="002060"/>
                </a:solidFill>
              </a:rPr>
              <a:t>сугышларның берсендә </a:t>
            </a:r>
            <a:r>
              <a:rPr lang="ru-RU" dirty="0" smtClean="0">
                <a:solidFill>
                  <a:srgbClr val="002060"/>
                </a:solidFill>
              </a:rPr>
              <a:t>Совет </a:t>
            </a:r>
            <a:r>
              <a:rPr lang="ru-RU" dirty="0" err="1" smtClean="0">
                <a:solidFill>
                  <a:srgbClr val="002060"/>
                </a:solidFill>
              </a:rPr>
              <a:t>Армиясе</a:t>
            </a:r>
            <a:r>
              <a:rPr lang="ru-RU" dirty="0" smtClean="0">
                <a:solidFill>
                  <a:srgbClr val="002060"/>
                </a:solidFill>
              </a:rPr>
              <a:t> </a:t>
            </a:r>
            <a:r>
              <a:rPr lang="ru-RU" dirty="0" err="1" smtClean="0">
                <a:solidFill>
                  <a:srgbClr val="002060"/>
                </a:solidFill>
              </a:rPr>
              <a:t>подполковнигы</a:t>
            </a:r>
            <a:r>
              <a:rPr lang="ru-RU" dirty="0" smtClean="0">
                <a:solidFill>
                  <a:srgbClr val="002060"/>
                </a:solidFill>
              </a:rPr>
              <a:t>, </a:t>
            </a:r>
            <a:r>
              <a:rPr lang="ru-RU" dirty="0" err="1" smtClean="0">
                <a:solidFill>
                  <a:srgbClr val="002060"/>
                </a:solidFill>
              </a:rPr>
              <a:t>шагыйрь</a:t>
            </a:r>
            <a:r>
              <a:rPr lang="ru-RU" dirty="0" smtClean="0">
                <a:solidFill>
                  <a:srgbClr val="002060"/>
                </a:solidFill>
              </a:rPr>
              <a:t> </a:t>
            </a:r>
            <a:r>
              <a:rPr lang="ru-RU" dirty="0" err="1" smtClean="0">
                <a:solidFill>
                  <a:srgbClr val="002060"/>
                </a:solidFill>
              </a:rPr>
              <a:t>Нур</a:t>
            </a:r>
            <a:r>
              <a:rPr lang="ru-RU" dirty="0" smtClean="0">
                <a:solidFill>
                  <a:srgbClr val="002060"/>
                </a:solidFill>
              </a:rPr>
              <a:t> Баян </a:t>
            </a:r>
            <a:r>
              <a:rPr lang="ru-RU" dirty="0" err="1" smtClean="0">
                <a:solidFill>
                  <a:srgbClr val="002060"/>
                </a:solidFill>
              </a:rPr>
              <a:t>батырларча</a:t>
            </a:r>
            <a:r>
              <a:rPr lang="ru-RU" dirty="0" smtClean="0">
                <a:solidFill>
                  <a:srgbClr val="002060"/>
                </a:solidFill>
              </a:rPr>
              <a:t> </a:t>
            </a:r>
            <a:r>
              <a:rPr lang="ru-RU" dirty="0" err="1" smtClean="0">
                <a:solidFill>
                  <a:srgbClr val="002060"/>
                </a:solidFill>
              </a:rPr>
              <a:t>һәлак була</a:t>
            </a:r>
            <a:r>
              <a:rPr lang="ru-RU" dirty="0" smtClean="0">
                <a:solidFill>
                  <a:srgbClr val="002060"/>
                </a:solidFill>
              </a:rPr>
              <a:t>.</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76672"/>
            <a:ext cx="8229600" cy="5619328"/>
          </a:xfrm>
        </p:spPr>
        <p:txBody>
          <a:bodyPr>
            <a:normAutofit fontScale="92500" lnSpcReduction="10000"/>
          </a:bodyPr>
          <a:lstStyle/>
          <a:p>
            <a:pPr>
              <a:buNone/>
            </a:pPr>
            <a:r>
              <a:rPr lang="tt-RU" dirty="0" smtClean="0"/>
              <a:t>		</a:t>
            </a:r>
            <a:r>
              <a:rPr lang="tt-RU" dirty="0" smtClean="0">
                <a:solidFill>
                  <a:srgbClr val="C00000"/>
                </a:solidFill>
              </a:rPr>
              <a:t>Бөек Ватан сугышның беренче көннәрендә үк татар язучыларыннан иллеләп кеше фронтка китә. Соңыннан бу сан тагын арта. Башка милләт язучылары кебек татар әдипләре дә үзләренең бөтен көчләре белән  дошманга каршы күтәреләләр. Алар сугышны зур фаҗига буларак кабул итәләр һәм шуны иҗатларында чагылдыралар. </a:t>
            </a:r>
          </a:p>
          <a:p>
            <a:pPr>
              <a:buNone/>
            </a:pPr>
            <a:r>
              <a:rPr lang="tt-RU" dirty="0" smtClean="0">
                <a:solidFill>
                  <a:srgbClr val="C00000"/>
                </a:solidFill>
              </a:rPr>
              <a:t>		Сугышның беренче көннәрендә үк язучыларыбыз фронттан килгән борчулы хәбәрләргә үзләренең ялкынлы әсәрләре белән җавап бирделәр. “Илебезнең бөтен күмәк көче, явыз дошманга ачу уты белән ялкынланган хәлдә, хәзерге көндә бары бер генә максатны күз алдында тота, аның бөтен игътибары, бөтен омтылышы бер генә максатка төбәлгән: дошманны тар-мар  китерү, җир йөзеннән аны юк итү” - дип язды күренекле әдип Шәриф Камал.</a:t>
            </a:r>
            <a:endParaRPr lang="ru-RU" dirty="0">
              <a:solidFill>
                <a:srgbClr val="C00000"/>
              </a:solidFill>
            </a:endParaRPr>
          </a:p>
        </p:txBody>
      </p:sp>
      <p:sp>
        <p:nvSpPr>
          <p:cNvPr id="3" name="Заголовок 2"/>
          <p:cNvSpPr>
            <a:spLocks noGrp="1"/>
          </p:cNvSpPr>
          <p:nvPr>
            <p:ph type="title"/>
          </p:nvPr>
        </p:nvSpPr>
        <p:spPr>
          <a:xfrm flipV="1">
            <a:off x="683568" y="0"/>
            <a:ext cx="8003232" cy="15240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6264696"/>
          </a:xfrm>
        </p:spPr>
        <p:txBody>
          <a:bodyPr numCol="2">
            <a:normAutofit fontScale="62500" lnSpcReduction="20000"/>
          </a:bodyPr>
          <a:lstStyle/>
          <a:p>
            <a:pPr>
              <a:buNone/>
            </a:pPr>
            <a:r>
              <a:rPr lang="ru-RU" b="1" dirty="0" smtClean="0">
                <a:solidFill>
                  <a:schemeClr val="tx1">
                    <a:lumMod val="25000"/>
                  </a:schemeClr>
                </a:solidFill>
              </a:rPr>
              <a:t>	</a:t>
            </a:r>
            <a:r>
              <a:rPr lang="ru-RU" b="1" dirty="0" err="1" smtClean="0">
                <a:solidFill>
                  <a:schemeClr val="tx1">
                    <a:lumMod val="25000"/>
                  </a:schemeClr>
                </a:solidFill>
              </a:rPr>
              <a:t>Өч бөркет</a:t>
            </a:r>
            <a:endParaRPr lang="ru-RU" b="1"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Өч туган</a:t>
            </a:r>
            <a:r>
              <a:rPr lang="ru-RU" dirty="0" smtClean="0">
                <a:solidFill>
                  <a:schemeClr val="tx1">
                    <a:lumMod val="25000"/>
                  </a:schemeClr>
                </a:solidFill>
              </a:rPr>
              <a:t> </a:t>
            </a:r>
            <a:r>
              <a:rPr lang="ru-RU" dirty="0" err="1" smtClean="0">
                <a:solidFill>
                  <a:schemeClr val="tx1">
                    <a:lumMod val="25000"/>
                  </a:schemeClr>
                </a:solidFill>
              </a:rPr>
              <a:t>бергә утырып</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Бик</a:t>
            </a:r>
            <a:r>
              <a:rPr lang="ru-RU" dirty="0" smtClean="0">
                <a:solidFill>
                  <a:schemeClr val="tx1">
                    <a:lumMod val="25000"/>
                  </a:schemeClr>
                </a:solidFill>
              </a:rPr>
              <a:t> </a:t>
            </a:r>
            <a:r>
              <a:rPr lang="ru-RU" dirty="0" err="1" smtClean="0">
                <a:solidFill>
                  <a:schemeClr val="tx1">
                    <a:lumMod val="25000"/>
                  </a:schemeClr>
                </a:solidFill>
              </a:rPr>
              <a:t>озак</a:t>
            </a:r>
            <a:r>
              <a:rPr lang="ru-RU" dirty="0" smtClean="0">
                <a:solidFill>
                  <a:schemeClr val="tx1">
                    <a:lumMod val="25000"/>
                  </a:schemeClr>
                </a:solidFill>
              </a:rPr>
              <a:t> </a:t>
            </a:r>
            <a:r>
              <a:rPr lang="ru-RU" dirty="0" err="1" smtClean="0">
                <a:solidFill>
                  <a:schemeClr val="tx1">
                    <a:lumMod val="25000"/>
                  </a:schemeClr>
                </a:solidFill>
              </a:rPr>
              <a:t>киңәштеләр, </a:t>
            </a:r>
            <a:br>
              <a:rPr lang="ru-RU" dirty="0" err="1" smtClean="0">
                <a:solidFill>
                  <a:schemeClr val="tx1">
                    <a:lumMod val="25000"/>
                  </a:schemeClr>
                </a:solidFill>
              </a:rPr>
            </a:br>
            <a:r>
              <a:rPr lang="ru-RU" dirty="0" err="1" smtClean="0">
                <a:solidFill>
                  <a:schemeClr val="tx1">
                    <a:lumMod val="25000"/>
                  </a:schemeClr>
                </a:solidFill>
              </a:rPr>
              <a:t>Барачак</a:t>
            </a:r>
            <a:r>
              <a:rPr lang="ru-RU" dirty="0" smtClean="0">
                <a:solidFill>
                  <a:schemeClr val="tx1">
                    <a:lumMod val="25000"/>
                  </a:schemeClr>
                </a:solidFill>
              </a:rPr>
              <a:t> </a:t>
            </a:r>
            <a:r>
              <a:rPr lang="ru-RU" dirty="0" err="1" smtClean="0">
                <a:solidFill>
                  <a:schemeClr val="tx1">
                    <a:lumMod val="25000"/>
                  </a:schemeClr>
                </a:solidFill>
              </a:rPr>
              <a:t>юлларын</a:t>
            </a:r>
            <a:r>
              <a:rPr lang="ru-RU" dirty="0" smtClean="0">
                <a:solidFill>
                  <a:schemeClr val="tx1">
                    <a:lumMod val="25000"/>
                  </a:schemeClr>
                </a:solidFill>
              </a:rPr>
              <a:t> </a:t>
            </a:r>
            <a:r>
              <a:rPr lang="ru-RU" dirty="0" err="1" smtClean="0">
                <a:solidFill>
                  <a:schemeClr val="tx1">
                    <a:lumMod val="25000"/>
                  </a:schemeClr>
                </a:solidFill>
              </a:rPr>
              <a:t>алар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Бергәләп сөйләштеләр.</a:t>
            </a:r>
            <a:endParaRPr lang="ru-RU"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Чәй эчтеләр шатланышып</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Аталары</a:t>
            </a:r>
            <a:r>
              <a:rPr lang="ru-RU" dirty="0" smtClean="0">
                <a:solidFill>
                  <a:schemeClr val="tx1">
                    <a:lumMod val="25000"/>
                  </a:schemeClr>
                </a:solidFill>
              </a:rPr>
              <a:t> </a:t>
            </a:r>
            <a:r>
              <a:rPr lang="ru-RU" dirty="0" err="1" smtClean="0">
                <a:solidFill>
                  <a:schemeClr val="tx1">
                    <a:lumMod val="25000"/>
                  </a:schemeClr>
                </a:solidFill>
              </a:rPr>
              <a:t>янында</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Җир шарының зур</a:t>
            </a:r>
            <a:r>
              <a:rPr lang="ru-RU" dirty="0" smtClean="0">
                <a:solidFill>
                  <a:schemeClr val="tx1">
                    <a:lumMod val="25000"/>
                  </a:schemeClr>
                </a:solidFill>
              </a:rPr>
              <a:t> </a:t>
            </a:r>
            <a:r>
              <a:rPr lang="ru-RU" dirty="0" err="1" smtClean="0">
                <a:solidFill>
                  <a:schemeClr val="tx1">
                    <a:lumMod val="25000"/>
                  </a:schemeClr>
                </a:solidFill>
              </a:rPr>
              <a:t>картасы</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Торды</a:t>
            </a:r>
            <a:r>
              <a:rPr lang="ru-RU" dirty="0" smtClean="0">
                <a:solidFill>
                  <a:schemeClr val="tx1">
                    <a:lumMod val="25000"/>
                  </a:schemeClr>
                </a:solidFill>
              </a:rPr>
              <a:t> </a:t>
            </a:r>
            <a:r>
              <a:rPr lang="ru-RU" dirty="0" err="1" smtClean="0">
                <a:solidFill>
                  <a:schemeClr val="tx1">
                    <a:lumMod val="25000"/>
                  </a:schemeClr>
                </a:solidFill>
              </a:rPr>
              <a:t>алар</a:t>
            </a:r>
            <a:r>
              <a:rPr lang="ru-RU" dirty="0" smtClean="0">
                <a:solidFill>
                  <a:schemeClr val="tx1">
                    <a:lumMod val="25000"/>
                  </a:schemeClr>
                </a:solidFill>
              </a:rPr>
              <a:t> </a:t>
            </a:r>
            <a:r>
              <a:rPr lang="ru-RU" dirty="0" err="1" smtClean="0">
                <a:solidFill>
                  <a:schemeClr val="tx1">
                    <a:lumMod val="25000"/>
                  </a:schemeClr>
                </a:solidFill>
              </a:rPr>
              <a:t>алдында</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Әйтте ата</a:t>
            </a:r>
            <a:r>
              <a:rPr lang="ru-RU" dirty="0" smtClean="0">
                <a:solidFill>
                  <a:schemeClr val="tx1">
                    <a:lumMod val="25000"/>
                  </a:schemeClr>
                </a:solidFill>
              </a:rPr>
              <a:t>:  </a:t>
            </a:r>
            <a:r>
              <a:rPr lang="ru-RU" dirty="0" err="1" smtClean="0">
                <a:solidFill>
                  <a:schemeClr val="tx1">
                    <a:lumMod val="25000"/>
                  </a:schemeClr>
                </a:solidFill>
              </a:rPr>
              <a:t>«Чигебезгә </a:t>
            </a:r>
            <a:br>
              <a:rPr lang="ru-RU" dirty="0" err="1" smtClean="0">
                <a:solidFill>
                  <a:schemeClr val="tx1">
                    <a:lumMod val="25000"/>
                  </a:schemeClr>
                </a:solidFill>
              </a:rPr>
            </a:br>
            <a:r>
              <a:rPr lang="ru-RU" dirty="0" err="1" smtClean="0">
                <a:solidFill>
                  <a:schemeClr val="tx1">
                    <a:lumMod val="25000"/>
                  </a:schemeClr>
                </a:solidFill>
              </a:rPr>
              <a:t>Аяк</a:t>
            </a:r>
            <a:r>
              <a:rPr lang="ru-RU" dirty="0" smtClean="0">
                <a:solidFill>
                  <a:schemeClr val="tx1">
                    <a:lumMod val="25000"/>
                  </a:schemeClr>
                </a:solidFill>
              </a:rPr>
              <a:t> </a:t>
            </a:r>
            <a:r>
              <a:rPr lang="ru-RU" dirty="0" err="1" smtClean="0">
                <a:solidFill>
                  <a:schemeClr val="tx1">
                    <a:lumMod val="25000"/>
                  </a:schemeClr>
                </a:solidFill>
              </a:rPr>
              <a:t>басты</a:t>
            </a:r>
            <a:r>
              <a:rPr lang="ru-RU" dirty="0" smtClean="0">
                <a:solidFill>
                  <a:schemeClr val="tx1">
                    <a:lumMod val="25000"/>
                  </a:schemeClr>
                </a:solidFill>
              </a:rPr>
              <a:t> </a:t>
            </a:r>
            <a:r>
              <a:rPr lang="ru-RU" dirty="0" err="1" smtClean="0">
                <a:solidFill>
                  <a:schemeClr val="tx1">
                    <a:lumMod val="25000"/>
                  </a:schemeClr>
                </a:solidFill>
              </a:rPr>
              <a:t>еланнар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Турагыз</a:t>
            </a:r>
            <a:r>
              <a:rPr lang="ru-RU" dirty="0" smtClean="0">
                <a:solidFill>
                  <a:schemeClr val="tx1">
                    <a:lumMod val="25000"/>
                  </a:schemeClr>
                </a:solidFill>
              </a:rPr>
              <a:t> </a:t>
            </a:r>
            <a:r>
              <a:rPr lang="ru-RU" dirty="0" err="1" smtClean="0">
                <a:solidFill>
                  <a:schemeClr val="tx1">
                    <a:lumMod val="25000"/>
                  </a:schemeClr>
                </a:solidFill>
              </a:rPr>
              <a:t>ул</a:t>
            </a:r>
            <a:r>
              <a:rPr lang="ru-RU" dirty="0" smtClean="0">
                <a:solidFill>
                  <a:schemeClr val="tx1">
                    <a:lumMod val="25000"/>
                  </a:schemeClr>
                </a:solidFill>
              </a:rPr>
              <a:t> </a:t>
            </a:r>
            <a:r>
              <a:rPr lang="ru-RU" dirty="0" err="1" smtClean="0">
                <a:solidFill>
                  <a:schemeClr val="tx1">
                    <a:lumMod val="25000"/>
                  </a:schemeClr>
                </a:solidFill>
              </a:rPr>
              <a:t>шакшыларны</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Сынатмагыз</a:t>
            </a:r>
            <a:r>
              <a:rPr lang="ru-RU" dirty="0" smtClean="0">
                <a:solidFill>
                  <a:schemeClr val="tx1">
                    <a:lumMod val="25000"/>
                  </a:schemeClr>
                </a:solidFill>
              </a:rPr>
              <a:t>, </a:t>
            </a:r>
            <a:r>
              <a:rPr lang="ru-RU" dirty="0" err="1" smtClean="0">
                <a:solidFill>
                  <a:schemeClr val="tx1">
                    <a:lumMod val="25000"/>
                  </a:schemeClr>
                </a:solidFill>
              </a:rPr>
              <a:t>оланнар</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Алар</a:t>
            </a:r>
            <a:r>
              <a:rPr lang="ru-RU" dirty="0" smtClean="0">
                <a:solidFill>
                  <a:schemeClr val="tx1">
                    <a:lumMod val="25000"/>
                  </a:schemeClr>
                </a:solidFill>
              </a:rPr>
              <a:t> </a:t>
            </a:r>
            <a:r>
              <a:rPr lang="ru-RU" dirty="0" err="1" smtClean="0">
                <a:solidFill>
                  <a:schemeClr val="tx1">
                    <a:lumMod val="25000"/>
                  </a:schemeClr>
                </a:solidFill>
              </a:rPr>
              <a:t>шуышкан</a:t>
            </a:r>
            <a:r>
              <a:rPr lang="ru-RU" dirty="0" smtClean="0">
                <a:solidFill>
                  <a:schemeClr val="tx1">
                    <a:lumMod val="25000"/>
                  </a:schemeClr>
                </a:solidFill>
              </a:rPr>
              <a:t> </a:t>
            </a:r>
            <a:r>
              <a:rPr lang="ru-RU" dirty="0" err="1" smtClean="0">
                <a:solidFill>
                  <a:schemeClr val="tx1">
                    <a:lumMod val="25000"/>
                  </a:schemeClr>
                </a:solidFill>
              </a:rPr>
              <a:t>урында</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Корып</a:t>
            </a:r>
            <a:r>
              <a:rPr lang="ru-RU" dirty="0" smtClean="0">
                <a:solidFill>
                  <a:schemeClr val="tx1">
                    <a:lumMod val="25000"/>
                  </a:schemeClr>
                </a:solidFill>
              </a:rPr>
              <a:t> кала </a:t>
            </a:r>
            <a:r>
              <a:rPr lang="ru-RU" dirty="0" err="1" smtClean="0">
                <a:solidFill>
                  <a:schemeClr val="tx1">
                    <a:lumMod val="25000"/>
                  </a:schemeClr>
                </a:solidFill>
              </a:rPr>
              <a:t>игеннәр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Шиңә җирдә исле</a:t>
            </a:r>
            <a:r>
              <a:rPr lang="ru-RU" dirty="0" smtClean="0">
                <a:solidFill>
                  <a:schemeClr val="tx1">
                    <a:lumMod val="25000"/>
                  </a:schemeClr>
                </a:solidFill>
              </a:rPr>
              <a:t> </a:t>
            </a:r>
            <a:r>
              <a:rPr lang="ru-RU" dirty="0" err="1" smtClean="0">
                <a:solidFill>
                  <a:schemeClr val="tx1">
                    <a:lumMod val="25000"/>
                  </a:schemeClr>
                </a:solidFill>
              </a:rPr>
              <a:t>гөлләр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Агуланалар</a:t>
            </a:r>
            <a:r>
              <a:rPr lang="ru-RU" dirty="0" smtClean="0">
                <a:solidFill>
                  <a:schemeClr val="tx1">
                    <a:lumMod val="25000"/>
                  </a:schemeClr>
                </a:solidFill>
              </a:rPr>
              <a:t> </a:t>
            </a:r>
            <a:r>
              <a:rPr lang="ru-RU" dirty="0" err="1" smtClean="0">
                <a:solidFill>
                  <a:schemeClr val="tx1">
                    <a:lumMod val="25000"/>
                  </a:schemeClr>
                </a:solidFill>
              </a:rPr>
              <a:t>гөлләр</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Аталары</a:t>
            </a:r>
            <a:r>
              <a:rPr lang="ru-RU" dirty="0" smtClean="0">
                <a:solidFill>
                  <a:schemeClr val="tx1">
                    <a:lumMod val="25000"/>
                  </a:schemeClr>
                </a:solidFill>
              </a:rPr>
              <a:t> </a:t>
            </a:r>
            <a:r>
              <a:rPr lang="ru-RU" dirty="0" err="1" smtClean="0">
                <a:solidFill>
                  <a:schemeClr val="tx1">
                    <a:lumMod val="25000"/>
                  </a:schemeClr>
                </a:solidFill>
              </a:rPr>
              <a:t>өч туганга</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Өч юнәлеш күрсәтте, </a:t>
            </a:r>
            <a:br>
              <a:rPr lang="ru-RU" dirty="0" err="1" smtClean="0">
                <a:solidFill>
                  <a:schemeClr val="tx1">
                    <a:lumMod val="25000"/>
                  </a:schemeClr>
                </a:solidFill>
              </a:rPr>
            </a:br>
            <a:r>
              <a:rPr lang="ru-RU" dirty="0" err="1" smtClean="0">
                <a:solidFill>
                  <a:schemeClr val="tx1">
                    <a:lumMod val="25000"/>
                  </a:schemeClr>
                </a:solidFill>
              </a:rPr>
              <a:t>Өчесе өч юлдан</a:t>
            </a:r>
            <a:r>
              <a:rPr lang="ru-RU" dirty="0" smtClean="0">
                <a:solidFill>
                  <a:schemeClr val="tx1">
                    <a:lumMod val="25000"/>
                  </a:schemeClr>
                </a:solidFill>
              </a:rPr>
              <a:t> </a:t>
            </a:r>
            <a:r>
              <a:rPr lang="ru-RU" dirty="0" err="1" smtClean="0">
                <a:solidFill>
                  <a:schemeClr val="tx1">
                    <a:lumMod val="25000"/>
                  </a:schemeClr>
                </a:solidFill>
              </a:rPr>
              <a:t>чыгып</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Китәчәкләрен әйтте:</a:t>
            </a:r>
            <a:endParaRPr lang="ru-RU"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Алдыгызда</a:t>
            </a:r>
            <a:r>
              <a:rPr lang="ru-RU" dirty="0" smtClean="0">
                <a:solidFill>
                  <a:schemeClr val="tx1">
                    <a:lumMod val="25000"/>
                  </a:schemeClr>
                </a:solidFill>
              </a:rPr>
              <a:t> </a:t>
            </a:r>
            <a:r>
              <a:rPr lang="ru-RU" dirty="0" err="1" smtClean="0">
                <a:solidFill>
                  <a:schemeClr val="tx1">
                    <a:lumMod val="25000"/>
                  </a:schemeClr>
                </a:solidFill>
              </a:rPr>
              <a:t>биек</a:t>
            </a:r>
            <a:r>
              <a:rPr lang="ru-RU" dirty="0" smtClean="0">
                <a:solidFill>
                  <a:schemeClr val="tx1">
                    <a:lumMod val="25000"/>
                  </a:schemeClr>
                </a:solidFill>
              </a:rPr>
              <a:t> </a:t>
            </a:r>
            <a:r>
              <a:rPr lang="ru-RU" dirty="0" err="1" smtClean="0">
                <a:solidFill>
                  <a:schemeClr val="tx1">
                    <a:lumMod val="25000"/>
                  </a:schemeClr>
                </a:solidFill>
              </a:rPr>
              <a:t>таулар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Карурманнар</a:t>
            </a:r>
            <a:r>
              <a:rPr lang="ru-RU" dirty="0" smtClean="0">
                <a:solidFill>
                  <a:schemeClr val="tx1">
                    <a:lumMod val="25000"/>
                  </a:schemeClr>
                </a:solidFill>
              </a:rPr>
              <a:t> </a:t>
            </a:r>
            <a:r>
              <a:rPr lang="ru-RU" dirty="0" err="1" smtClean="0">
                <a:solidFill>
                  <a:schemeClr val="tx1">
                    <a:lumMod val="25000"/>
                  </a:schemeClr>
                </a:solidFill>
              </a:rPr>
              <a:t>булырлар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Каршыгызда</a:t>
            </a:r>
            <a:r>
              <a:rPr lang="ru-RU" dirty="0" smtClean="0">
                <a:solidFill>
                  <a:schemeClr val="tx1">
                    <a:lumMod val="25000"/>
                  </a:schemeClr>
                </a:solidFill>
              </a:rPr>
              <a:t> </a:t>
            </a:r>
            <a:r>
              <a:rPr lang="ru-RU" dirty="0" err="1" smtClean="0">
                <a:solidFill>
                  <a:schemeClr val="tx1">
                    <a:lumMod val="25000"/>
                  </a:schemeClr>
                </a:solidFill>
              </a:rPr>
              <a:t>укмалышып</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Шул</a:t>
            </a:r>
            <a:r>
              <a:rPr lang="ru-RU" dirty="0" smtClean="0">
                <a:solidFill>
                  <a:schemeClr val="tx1">
                    <a:lumMod val="25000"/>
                  </a:schemeClr>
                </a:solidFill>
              </a:rPr>
              <a:t> </a:t>
            </a:r>
            <a:r>
              <a:rPr lang="ru-RU" dirty="0" err="1" smtClean="0">
                <a:solidFill>
                  <a:schemeClr val="tx1">
                    <a:lumMod val="25000"/>
                  </a:schemeClr>
                </a:solidFill>
              </a:rPr>
              <a:t>еланнар</a:t>
            </a:r>
            <a:r>
              <a:rPr lang="ru-RU" dirty="0" smtClean="0">
                <a:solidFill>
                  <a:schemeClr val="tx1">
                    <a:lumMod val="25000"/>
                  </a:schemeClr>
                </a:solidFill>
              </a:rPr>
              <a:t> </a:t>
            </a:r>
            <a:r>
              <a:rPr lang="ru-RU" dirty="0" err="1" smtClean="0">
                <a:solidFill>
                  <a:schemeClr val="tx1">
                    <a:lumMod val="25000"/>
                  </a:schemeClr>
                </a:solidFill>
              </a:rPr>
              <a:t>торырлар</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Мәгез,— диде</a:t>
            </a:r>
            <a:r>
              <a:rPr lang="ru-RU" dirty="0" smtClean="0">
                <a:solidFill>
                  <a:schemeClr val="tx1">
                    <a:lumMod val="25000"/>
                  </a:schemeClr>
                </a:solidFill>
              </a:rPr>
              <a:t>,— </a:t>
            </a:r>
            <a:r>
              <a:rPr lang="ru-RU" dirty="0" err="1" smtClean="0">
                <a:solidFill>
                  <a:schemeClr val="tx1">
                    <a:lumMod val="25000"/>
                  </a:schemeClr>
                </a:solidFill>
              </a:rPr>
              <a:t>үткен кылыч</a:t>
            </a:r>
            <a:r>
              <a:rPr lang="ru-RU" dirty="0" smtClean="0">
                <a:solidFill>
                  <a:schemeClr val="tx1">
                    <a:lumMod val="25000"/>
                  </a:schemeClr>
                </a:solidFill>
              </a:rPr>
              <a:t>, </a:t>
            </a:r>
            <a:br>
              <a:rPr lang="ru-RU" dirty="0" smtClean="0">
                <a:solidFill>
                  <a:schemeClr val="tx1">
                    <a:lumMod val="25000"/>
                  </a:schemeClr>
                </a:solidFill>
              </a:rPr>
            </a:br>
            <a:endParaRPr lang="ru-RU" dirty="0" smtClean="0">
              <a:solidFill>
                <a:schemeClr val="tx1">
                  <a:lumMod val="25000"/>
                </a:schemeClr>
              </a:solidFill>
            </a:endParaRPr>
          </a:p>
          <a:p>
            <a:pPr>
              <a:buNone/>
            </a:pPr>
            <a:r>
              <a:rPr lang="ru-RU" dirty="0" smtClean="0">
                <a:solidFill>
                  <a:schemeClr val="tx1">
                    <a:lumMod val="25000"/>
                  </a:schemeClr>
                </a:solidFill>
              </a:rPr>
              <a:t>	</a:t>
            </a:r>
          </a:p>
          <a:p>
            <a:pPr>
              <a:buNone/>
            </a:pPr>
            <a:endParaRPr lang="ru-RU"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Еланнарны</a:t>
            </a:r>
            <a:r>
              <a:rPr lang="ru-RU" dirty="0" smtClean="0">
                <a:solidFill>
                  <a:schemeClr val="tx1">
                    <a:lumMod val="25000"/>
                  </a:schemeClr>
                </a:solidFill>
              </a:rPr>
              <a:t> </a:t>
            </a:r>
            <a:r>
              <a:rPr lang="ru-RU" dirty="0" err="1" smtClean="0">
                <a:solidFill>
                  <a:schemeClr val="tx1">
                    <a:lumMod val="25000"/>
                  </a:schemeClr>
                </a:solidFill>
              </a:rPr>
              <a:t>кисәргә,</a:t>
            </a:r>
            <a:r>
              <a:rPr lang="ru-RU" dirty="0" smtClean="0">
                <a:solidFill>
                  <a:schemeClr val="tx1">
                    <a:lumMod val="25000"/>
                  </a:schemeClr>
                </a:solidFill>
              </a:rPr>
              <a:t> </a:t>
            </a:r>
          </a:p>
          <a:p>
            <a:pPr>
              <a:buNone/>
            </a:pPr>
            <a:r>
              <a:rPr lang="ru-RU" dirty="0" smtClean="0">
                <a:solidFill>
                  <a:schemeClr val="tx1">
                    <a:lumMod val="25000"/>
                  </a:schemeClr>
                </a:solidFill>
              </a:rPr>
              <a:t>	</a:t>
            </a:r>
            <a:r>
              <a:rPr lang="ru-RU" dirty="0" err="1" smtClean="0">
                <a:solidFill>
                  <a:schemeClr val="tx1">
                    <a:lumMod val="25000"/>
                  </a:schemeClr>
                </a:solidFill>
              </a:rPr>
              <a:t>Мәгез сезгә акбүз атлар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Урманнарны</a:t>
            </a:r>
            <a:r>
              <a:rPr lang="ru-RU" dirty="0" smtClean="0">
                <a:solidFill>
                  <a:schemeClr val="tx1">
                    <a:lumMod val="25000"/>
                  </a:schemeClr>
                </a:solidFill>
              </a:rPr>
              <a:t> </a:t>
            </a:r>
            <a:r>
              <a:rPr lang="ru-RU" dirty="0" err="1" smtClean="0">
                <a:solidFill>
                  <a:schemeClr val="tx1">
                    <a:lumMod val="25000"/>
                  </a:schemeClr>
                </a:solidFill>
              </a:rPr>
              <a:t>кичәргә.</a:t>
            </a:r>
            <a:endParaRPr lang="ru-RU"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Тау-ташларга</a:t>
            </a:r>
            <a:r>
              <a:rPr lang="ru-RU" dirty="0" smtClean="0">
                <a:solidFill>
                  <a:schemeClr val="tx1">
                    <a:lumMod val="25000"/>
                  </a:schemeClr>
                </a:solidFill>
              </a:rPr>
              <a:t> </a:t>
            </a:r>
            <a:r>
              <a:rPr lang="ru-RU" dirty="0" err="1" smtClean="0">
                <a:solidFill>
                  <a:schemeClr val="tx1">
                    <a:lumMod val="25000"/>
                  </a:schemeClr>
                </a:solidFill>
              </a:rPr>
              <a:t>карамыйча</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Җиңеп алга</a:t>
            </a:r>
            <a:r>
              <a:rPr lang="ru-RU" dirty="0" smtClean="0">
                <a:solidFill>
                  <a:schemeClr val="tx1">
                    <a:lumMod val="25000"/>
                  </a:schemeClr>
                </a:solidFill>
              </a:rPr>
              <a:t> </a:t>
            </a:r>
            <a:r>
              <a:rPr lang="ru-RU" dirty="0" err="1" smtClean="0">
                <a:solidFill>
                  <a:schemeClr val="tx1">
                    <a:lumMod val="25000"/>
                  </a:schemeClr>
                </a:solidFill>
              </a:rPr>
              <a:t>барырсыз</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Планетага</a:t>
            </a:r>
            <a:r>
              <a:rPr lang="ru-RU" dirty="0" smtClean="0">
                <a:solidFill>
                  <a:schemeClr val="tx1">
                    <a:lumMod val="25000"/>
                  </a:schemeClr>
                </a:solidFill>
              </a:rPr>
              <a:t>, </a:t>
            </a:r>
            <a:r>
              <a:rPr lang="ru-RU" dirty="0" err="1" smtClean="0">
                <a:solidFill>
                  <a:schemeClr val="tx1">
                    <a:lumMod val="25000"/>
                  </a:schemeClr>
                </a:solidFill>
              </a:rPr>
              <a:t>бөркетләрем, </a:t>
            </a:r>
            <a:br>
              <a:rPr lang="ru-RU" dirty="0" err="1" smtClean="0">
                <a:solidFill>
                  <a:schemeClr val="tx1">
                    <a:lumMod val="25000"/>
                  </a:schemeClr>
                </a:solidFill>
              </a:rPr>
            </a:br>
            <a:r>
              <a:rPr lang="ru-RU" dirty="0" err="1" smtClean="0">
                <a:solidFill>
                  <a:schemeClr val="tx1">
                    <a:lumMod val="25000"/>
                  </a:schemeClr>
                </a:solidFill>
              </a:rPr>
              <a:t>Китсен</a:t>
            </a:r>
            <a:r>
              <a:rPr lang="ru-RU" dirty="0" smtClean="0">
                <a:solidFill>
                  <a:schemeClr val="tx1">
                    <a:lumMod val="25000"/>
                  </a:schemeClr>
                </a:solidFill>
              </a:rPr>
              <a:t> </a:t>
            </a:r>
            <a:r>
              <a:rPr lang="ru-RU" dirty="0" err="1" smtClean="0">
                <a:solidFill>
                  <a:schemeClr val="tx1">
                    <a:lumMod val="25000"/>
                  </a:schemeClr>
                </a:solidFill>
              </a:rPr>
              <a:t>сезнең даныгыз</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Өч бертуган</a:t>
            </a:r>
            <a:r>
              <a:rPr lang="ru-RU" dirty="0" smtClean="0">
                <a:solidFill>
                  <a:schemeClr val="tx1">
                    <a:lumMod val="25000"/>
                  </a:schemeClr>
                </a:solidFill>
              </a:rPr>
              <a:t> </a:t>
            </a:r>
            <a:r>
              <a:rPr lang="ru-RU" dirty="0" err="1" smtClean="0">
                <a:solidFill>
                  <a:schemeClr val="tx1">
                    <a:lumMod val="25000"/>
                  </a:schemeClr>
                </a:solidFill>
              </a:rPr>
              <a:t>бертавыштан</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Күтәреп кылычларын</a:t>
            </a:r>
            <a:r>
              <a:rPr lang="ru-RU" dirty="0" smtClean="0">
                <a:solidFill>
                  <a:schemeClr val="tx1">
                    <a:lumMod val="25000"/>
                  </a:schemeClr>
                </a:solidFill>
              </a:rPr>
              <a:t>: </a:t>
            </a:r>
            <a:br>
              <a:rPr lang="ru-RU" dirty="0" smtClean="0">
                <a:solidFill>
                  <a:schemeClr val="tx1">
                    <a:lumMod val="25000"/>
                  </a:schemeClr>
                </a:solidFill>
              </a:rPr>
            </a:br>
            <a:r>
              <a:rPr lang="ru-RU" dirty="0" smtClean="0">
                <a:solidFill>
                  <a:schemeClr val="tx1">
                    <a:lumMod val="25000"/>
                  </a:schemeClr>
                </a:solidFill>
              </a:rPr>
              <a:t>— Есть! — </a:t>
            </a:r>
            <a:r>
              <a:rPr lang="ru-RU" dirty="0" err="1" smtClean="0">
                <a:solidFill>
                  <a:schemeClr val="tx1">
                    <a:lumMod val="25000"/>
                  </a:schemeClr>
                </a:solidFill>
              </a:rPr>
              <a:t>диделәр, </a:t>
            </a:r>
            <a:br>
              <a:rPr lang="ru-RU" dirty="0" err="1" smtClean="0">
                <a:solidFill>
                  <a:schemeClr val="tx1">
                    <a:lumMod val="25000"/>
                  </a:schemeClr>
                </a:solidFill>
              </a:rPr>
            </a:br>
            <a:r>
              <a:rPr lang="ru-RU" dirty="0" err="1" smtClean="0">
                <a:solidFill>
                  <a:schemeClr val="tx1">
                    <a:lumMod val="25000"/>
                  </a:schemeClr>
                </a:solidFill>
              </a:rPr>
              <a:t>Ата</a:t>
            </a:r>
            <a:r>
              <a:rPr lang="ru-RU" dirty="0" smtClean="0">
                <a:solidFill>
                  <a:schemeClr val="tx1">
                    <a:lumMod val="25000"/>
                  </a:schemeClr>
                </a:solidFill>
              </a:rPr>
              <a:t> </a:t>
            </a:r>
            <a:r>
              <a:rPr lang="ru-RU" dirty="0" err="1" smtClean="0">
                <a:solidFill>
                  <a:schemeClr val="tx1">
                    <a:lumMod val="25000"/>
                  </a:schemeClr>
                </a:solidFill>
              </a:rPr>
              <a:t>үпте </a:t>
            </a:r>
            <a:br>
              <a:rPr lang="ru-RU" dirty="0" err="1" smtClean="0">
                <a:solidFill>
                  <a:schemeClr val="tx1">
                    <a:lumMod val="25000"/>
                  </a:schemeClr>
                </a:solidFill>
              </a:rPr>
            </a:br>
            <a:r>
              <a:rPr lang="ru-RU" dirty="0" err="1" smtClean="0">
                <a:solidFill>
                  <a:schemeClr val="tx1">
                    <a:lumMod val="25000"/>
                  </a:schemeClr>
                </a:solidFill>
              </a:rPr>
              <a:t>Үзенең лачыннарын</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Бу</a:t>
            </a:r>
            <a:r>
              <a:rPr lang="ru-RU" dirty="0" smtClean="0">
                <a:solidFill>
                  <a:schemeClr val="tx1">
                    <a:lumMod val="25000"/>
                  </a:schemeClr>
                </a:solidFill>
              </a:rPr>
              <a:t> </a:t>
            </a:r>
            <a:r>
              <a:rPr lang="ru-RU" dirty="0" err="1" smtClean="0">
                <a:solidFill>
                  <a:schemeClr val="tx1">
                    <a:lumMod val="25000"/>
                  </a:schemeClr>
                </a:solidFill>
              </a:rPr>
              <a:t>егетләр көрәшләрдә </a:t>
            </a:r>
            <a:br>
              <a:rPr lang="ru-RU" dirty="0" err="1" smtClean="0">
                <a:solidFill>
                  <a:schemeClr val="tx1">
                    <a:lumMod val="25000"/>
                  </a:schemeClr>
                </a:solidFill>
              </a:rPr>
            </a:br>
            <a:r>
              <a:rPr lang="ru-RU" dirty="0" err="1" smtClean="0">
                <a:solidFill>
                  <a:schemeClr val="tx1">
                    <a:lumMod val="25000"/>
                  </a:schemeClr>
                </a:solidFill>
              </a:rPr>
              <a:t>Сыналган</a:t>
            </a:r>
            <a:r>
              <a:rPr lang="ru-RU" dirty="0" smtClean="0">
                <a:solidFill>
                  <a:schemeClr val="tx1">
                    <a:lumMod val="25000"/>
                  </a:schemeClr>
                </a:solidFill>
              </a:rPr>
              <a:t> </a:t>
            </a:r>
            <a:r>
              <a:rPr lang="ru-RU" dirty="0" err="1" smtClean="0">
                <a:solidFill>
                  <a:schemeClr val="tx1">
                    <a:lumMod val="25000"/>
                  </a:schemeClr>
                </a:solidFill>
              </a:rPr>
              <a:t>уллар</a:t>
            </a:r>
            <a:r>
              <a:rPr lang="ru-RU" dirty="0" smtClean="0">
                <a:solidFill>
                  <a:schemeClr val="tx1">
                    <a:lumMod val="25000"/>
                  </a:schemeClr>
                </a:solidFill>
              </a:rPr>
              <a:t> </a:t>
            </a:r>
            <a:r>
              <a:rPr lang="ru-RU" dirty="0" err="1" smtClean="0">
                <a:solidFill>
                  <a:schemeClr val="tx1">
                    <a:lumMod val="25000"/>
                  </a:schemeClr>
                </a:solidFill>
              </a:rPr>
              <a:t>иде</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Күкрәкләре </a:t>
            </a:r>
            <a:r>
              <a:rPr lang="ru-RU" dirty="0" smtClean="0">
                <a:solidFill>
                  <a:schemeClr val="tx1">
                    <a:lumMod val="25000"/>
                  </a:schemeClr>
                </a:solidFill>
              </a:rPr>
              <a:t>орден </a:t>
            </a:r>
            <a:r>
              <a:rPr lang="ru-RU" dirty="0" err="1" smtClean="0">
                <a:solidFill>
                  <a:schemeClr val="tx1">
                    <a:lumMod val="25000"/>
                  </a:schemeClr>
                </a:solidFill>
              </a:rPr>
              <a:t>белән</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Аларның тулган</a:t>
            </a:r>
            <a:r>
              <a:rPr lang="ru-RU" dirty="0" smtClean="0">
                <a:solidFill>
                  <a:schemeClr val="tx1">
                    <a:lumMod val="25000"/>
                  </a:schemeClr>
                </a:solidFill>
              </a:rPr>
              <a:t> </a:t>
            </a:r>
            <a:r>
              <a:rPr lang="ru-RU" dirty="0" err="1" smtClean="0">
                <a:solidFill>
                  <a:schemeClr val="tx1">
                    <a:lumMod val="25000"/>
                  </a:schemeClr>
                </a:solidFill>
              </a:rPr>
              <a:t>иде</a:t>
            </a:r>
            <a:r>
              <a:rPr lang="ru-RU" dirty="0" smtClean="0">
                <a:solidFill>
                  <a:schemeClr val="tx1">
                    <a:lumMod val="25000"/>
                  </a:schemeClr>
                </a:solidFill>
              </a:rPr>
              <a:t>.</a:t>
            </a:r>
          </a:p>
          <a:p>
            <a:pPr>
              <a:buNone/>
            </a:pPr>
            <a:r>
              <a:rPr lang="ru-RU" dirty="0" smtClean="0">
                <a:solidFill>
                  <a:schemeClr val="tx1">
                    <a:lumMod val="25000"/>
                  </a:schemeClr>
                </a:solidFill>
              </a:rPr>
              <a:t>	</a:t>
            </a:r>
            <a:r>
              <a:rPr lang="ru-RU" dirty="0" err="1" smtClean="0">
                <a:solidFill>
                  <a:schemeClr val="tx1">
                    <a:lumMod val="25000"/>
                  </a:schemeClr>
                </a:solidFill>
              </a:rPr>
              <a:t>Саубуллашып</a:t>
            </a:r>
            <a:r>
              <a:rPr lang="ru-RU" dirty="0" smtClean="0">
                <a:solidFill>
                  <a:schemeClr val="tx1">
                    <a:lumMod val="25000"/>
                  </a:schemeClr>
                </a:solidFill>
              </a:rPr>
              <a:t> </a:t>
            </a:r>
            <a:r>
              <a:rPr lang="ru-RU" dirty="0" err="1" smtClean="0">
                <a:solidFill>
                  <a:schemeClr val="tx1">
                    <a:lumMod val="25000"/>
                  </a:schemeClr>
                </a:solidFill>
              </a:rPr>
              <a:t>өч бертуган</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Юлга</a:t>
            </a:r>
            <a:r>
              <a:rPr lang="ru-RU" dirty="0" smtClean="0">
                <a:solidFill>
                  <a:schemeClr val="tx1">
                    <a:lumMod val="25000"/>
                  </a:schemeClr>
                </a:solidFill>
              </a:rPr>
              <a:t> </a:t>
            </a:r>
            <a:r>
              <a:rPr lang="ru-RU" dirty="0" err="1" smtClean="0">
                <a:solidFill>
                  <a:schemeClr val="tx1">
                    <a:lumMod val="25000"/>
                  </a:schemeClr>
                </a:solidFill>
              </a:rPr>
              <a:t>чыгып</a:t>
            </a:r>
            <a:r>
              <a:rPr lang="ru-RU" dirty="0" smtClean="0">
                <a:solidFill>
                  <a:schemeClr val="tx1">
                    <a:lumMod val="25000"/>
                  </a:schemeClr>
                </a:solidFill>
              </a:rPr>
              <a:t> </a:t>
            </a:r>
            <a:r>
              <a:rPr lang="ru-RU" dirty="0" err="1" smtClean="0">
                <a:solidFill>
                  <a:schemeClr val="tx1">
                    <a:lumMod val="25000"/>
                  </a:schemeClr>
                </a:solidFill>
              </a:rPr>
              <a:t>киттеләр, </a:t>
            </a:r>
            <a:br>
              <a:rPr lang="ru-RU" dirty="0" err="1" smtClean="0">
                <a:solidFill>
                  <a:schemeClr val="tx1">
                    <a:lumMod val="25000"/>
                  </a:schemeClr>
                </a:solidFill>
              </a:rPr>
            </a:br>
            <a:r>
              <a:rPr lang="ru-RU" dirty="0" err="1" smtClean="0">
                <a:solidFill>
                  <a:schemeClr val="tx1">
                    <a:lumMod val="25000"/>
                  </a:schemeClr>
                </a:solidFill>
              </a:rPr>
              <a:t>Киң урманнар</a:t>
            </a:r>
            <a:r>
              <a:rPr lang="ru-RU" dirty="0" smtClean="0">
                <a:solidFill>
                  <a:schemeClr val="tx1">
                    <a:lumMod val="25000"/>
                  </a:schemeClr>
                </a:solidFill>
              </a:rPr>
              <a:t>, </a:t>
            </a:r>
            <a:r>
              <a:rPr lang="ru-RU" dirty="0" err="1" smtClean="0">
                <a:solidFill>
                  <a:schemeClr val="tx1">
                    <a:lumMod val="25000"/>
                  </a:schemeClr>
                </a:solidFill>
              </a:rPr>
              <a:t>зур</a:t>
            </a:r>
            <a:r>
              <a:rPr lang="ru-RU" dirty="0" smtClean="0">
                <a:solidFill>
                  <a:schemeClr val="tx1">
                    <a:lumMod val="25000"/>
                  </a:schemeClr>
                </a:solidFill>
              </a:rPr>
              <a:t> </a:t>
            </a:r>
            <a:r>
              <a:rPr lang="ru-RU" dirty="0" err="1" smtClean="0">
                <a:solidFill>
                  <a:schemeClr val="tx1">
                    <a:lumMod val="25000"/>
                  </a:schemeClr>
                </a:solidFill>
              </a:rPr>
              <a:t>елгалар</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Текә таулар</a:t>
            </a:r>
            <a:r>
              <a:rPr lang="ru-RU" dirty="0" smtClean="0">
                <a:solidFill>
                  <a:schemeClr val="tx1">
                    <a:lumMod val="25000"/>
                  </a:schemeClr>
                </a:solidFill>
              </a:rPr>
              <a:t> </a:t>
            </a:r>
            <a:r>
              <a:rPr lang="ru-RU" dirty="0" err="1" smtClean="0">
                <a:solidFill>
                  <a:schemeClr val="tx1">
                    <a:lumMod val="25000"/>
                  </a:schemeClr>
                </a:solidFill>
              </a:rPr>
              <a:t>үттеләр.</a:t>
            </a:r>
            <a:endParaRPr lang="ru-RU" dirty="0" smtClean="0">
              <a:solidFill>
                <a:schemeClr val="tx1">
                  <a:lumMod val="25000"/>
                </a:schemeClr>
              </a:solidFill>
            </a:endParaRPr>
          </a:p>
          <a:p>
            <a:pPr>
              <a:buNone/>
            </a:pPr>
            <a:r>
              <a:rPr lang="ru-RU" dirty="0" smtClean="0">
                <a:solidFill>
                  <a:schemeClr val="tx1">
                    <a:lumMod val="25000"/>
                  </a:schemeClr>
                </a:solidFill>
              </a:rPr>
              <a:t>	</a:t>
            </a:r>
            <a:r>
              <a:rPr lang="ru-RU" dirty="0" err="1" smtClean="0">
                <a:solidFill>
                  <a:schemeClr val="tx1">
                    <a:lumMod val="25000"/>
                  </a:schemeClr>
                </a:solidFill>
              </a:rPr>
              <a:t>Өчесе өч җирдә хәзер </a:t>
            </a:r>
            <a:br>
              <a:rPr lang="ru-RU" dirty="0" err="1" smtClean="0">
                <a:solidFill>
                  <a:schemeClr val="tx1">
                    <a:lumMod val="25000"/>
                  </a:schemeClr>
                </a:solidFill>
              </a:rPr>
            </a:br>
            <a:r>
              <a:rPr lang="ru-RU" dirty="0" err="1" smtClean="0">
                <a:solidFill>
                  <a:schemeClr val="tx1">
                    <a:lumMod val="25000"/>
                  </a:schemeClr>
                </a:solidFill>
              </a:rPr>
              <a:t>Атаның балалары</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Һәм турыйлар</a:t>
            </a:r>
            <a:r>
              <a:rPr lang="ru-RU" dirty="0" smtClean="0">
                <a:solidFill>
                  <a:schemeClr val="tx1">
                    <a:lumMod val="25000"/>
                  </a:schemeClr>
                </a:solidFill>
              </a:rPr>
              <a:t> </a:t>
            </a:r>
            <a:r>
              <a:rPr lang="ru-RU" dirty="0" err="1" smtClean="0">
                <a:solidFill>
                  <a:schemeClr val="tx1">
                    <a:lumMod val="25000"/>
                  </a:schemeClr>
                </a:solidFill>
              </a:rPr>
              <a:t>бер-бер</a:t>
            </a:r>
            <a:r>
              <a:rPr lang="ru-RU" dirty="0" smtClean="0">
                <a:solidFill>
                  <a:schemeClr val="tx1">
                    <a:lumMod val="25000"/>
                  </a:schemeClr>
                </a:solidFill>
              </a:rPr>
              <a:t> </a:t>
            </a:r>
            <a:r>
              <a:rPr lang="ru-RU" dirty="0" err="1" smtClean="0">
                <a:solidFill>
                  <a:schemeClr val="tx1">
                    <a:lumMod val="25000"/>
                  </a:schemeClr>
                </a:solidFill>
              </a:rPr>
              <a:t>артлы</a:t>
            </a:r>
            <a:r>
              <a:rPr lang="ru-RU" dirty="0" smtClean="0">
                <a:solidFill>
                  <a:schemeClr val="tx1">
                    <a:lumMod val="25000"/>
                  </a:schemeClr>
                </a:solidFill>
              </a:rPr>
              <a:t> </a:t>
            </a:r>
            <a:br>
              <a:rPr lang="ru-RU" dirty="0" smtClean="0">
                <a:solidFill>
                  <a:schemeClr val="tx1">
                    <a:lumMod val="25000"/>
                  </a:schemeClr>
                </a:solidFill>
              </a:rPr>
            </a:br>
            <a:r>
              <a:rPr lang="ru-RU" dirty="0" err="1" smtClean="0">
                <a:solidFill>
                  <a:schemeClr val="tx1">
                    <a:lumMod val="25000"/>
                  </a:schemeClr>
                </a:solidFill>
              </a:rPr>
              <a:t>Гитлерчы</a:t>
            </a:r>
            <a:r>
              <a:rPr lang="ru-RU" dirty="0" smtClean="0">
                <a:solidFill>
                  <a:schemeClr val="tx1">
                    <a:lumMod val="25000"/>
                  </a:schemeClr>
                </a:solidFill>
              </a:rPr>
              <a:t> </a:t>
            </a:r>
            <a:r>
              <a:rPr lang="ru-RU" dirty="0" err="1" smtClean="0">
                <a:solidFill>
                  <a:schemeClr val="tx1">
                    <a:lumMod val="25000"/>
                  </a:schemeClr>
                </a:solidFill>
              </a:rPr>
              <a:t>бандаларны</a:t>
            </a:r>
            <a:r>
              <a:rPr lang="ru-RU" dirty="0" smtClean="0">
                <a:solidFill>
                  <a:schemeClr val="tx1">
                    <a:lumMod val="25000"/>
                  </a:schemeClr>
                </a:solidFill>
              </a:rPr>
              <a:t>.</a:t>
            </a:r>
          </a:p>
          <a:p>
            <a:pPr algn="ctr">
              <a:buNone/>
            </a:pPr>
            <a:r>
              <a:rPr lang="tt-RU" i="1" dirty="0" smtClean="0">
                <a:solidFill>
                  <a:schemeClr val="tx1">
                    <a:lumMod val="25000"/>
                  </a:schemeClr>
                </a:solidFill>
              </a:rPr>
              <a:t>Нур Баян</a:t>
            </a:r>
            <a:endParaRPr lang="ru-RU" i="1" dirty="0">
              <a:solidFill>
                <a:schemeClr val="tx1">
                  <a:lumMod val="2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5f8382ab788b62d7cf3b688bcb8b9d1.jpg"/>
          <p:cNvPicPr>
            <a:picLocks noGrp="1" noChangeAspect="1"/>
          </p:cNvPicPr>
          <p:nvPr>
            <p:ph idx="1"/>
          </p:nvPr>
        </p:nvPicPr>
        <p:blipFill>
          <a:blip r:embed="rId2" cstate="print"/>
          <a:stretch>
            <a:fillRect/>
          </a:stretch>
        </p:blipFill>
        <p:spPr>
          <a:xfrm>
            <a:off x="539552" y="188640"/>
            <a:ext cx="8280920" cy="6336704"/>
          </a:xfrm>
        </p:spPr>
      </p:pic>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Нури.png"/>
          <p:cNvPicPr>
            <a:picLocks noGrp="1" noChangeAspect="1"/>
          </p:cNvPicPr>
          <p:nvPr>
            <p:ph idx="1"/>
          </p:nvPr>
        </p:nvPicPr>
        <p:blipFill>
          <a:blip r:embed="rId2" cstate="print"/>
          <a:stretch>
            <a:fillRect/>
          </a:stretch>
        </p:blipFill>
        <p:spPr>
          <a:xfrm>
            <a:off x="683567" y="332655"/>
            <a:ext cx="1800201" cy="2665003"/>
          </a:xfrm>
        </p:spPr>
      </p:pic>
      <p:sp>
        <p:nvSpPr>
          <p:cNvPr id="3" name="Заголовок 2"/>
          <p:cNvSpPr>
            <a:spLocks noGrp="1"/>
          </p:cNvSpPr>
          <p:nvPr>
            <p:ph type="title"/>
          </p:nvPr>
        </p:nvSpPr>
        <p:spPr>
          <a:xfrm>
            <a:off x="2771800" y="404664"/>
            <a:ext cx="5400600" cy="1512168"/>
          </a:xfrm>
        </p:spPr>
        <p:txBody>
          <a:bodyPr>
            <a:normAutofit/>
          </a:bodyPr>
          <a:lstStyle/>
          <a:p>
            <a:r>
              <a:rPr lang="tt-RU" sz="3600" dirty="0" smtClean="0">
                <a:solidFill>
                  <a:srgbClr val="C00000"/>
                </a:solidFill>
              </a:rPr>
              <a:t>Нури Арсланов (1912 -1991)</a:t>
            </a:r>
            <a:endParaRPr lang="ru-RU" sz="3600" dirty="0">
              <a:solidFill>
                <a:srgbClr val="C00000"/>
              </a:solidFill>
            </a:endParaRPr>
          </a:p>
        </p:txBody>
      </p:sp>
      <p:sp>
        <p:nvSpPr>
          <p:cNvPr id="5" name="TextBox 4"/>
          <p:cNvSpPr txBox="1"/>
          <p:nvPr/>
        </p:nvSpPr>
        <p:spPr>
          <a:xfrm>
            <a:off x="755576" y="3356992"/>
            <a:ext cx="7704856" cy="2834622"/>
          </a:xfrm>
          <a:prstGeom prst="rect">
            <a:avLst/>
          </a:prstGeom>
          <a:noFill/>
        </p:spPr>
        <p:txBody>
          <a:bodyPr wrap="square" rtlCol="0">
            <a:spAutoFit/>
          </a:bodyPr>
          <a:lstStyle/>
          <a:p>
            <a:pPr algn="just">
              <a:lnSpc>
                <a:spcPct val="90000"/>
              </a:lnSpc>
            </a:pPr>
            <a:r>
              <a:rPr lang="ru-RU" dirty="0" smtClean="0">
                <a:solidFill>
                  <a:srgbClr val="C00000"/>
                </a:solidFill>
              </a:rPr>
              <a:t>	</a:t>
            </a:r>
            <a:r>
              <a:rPr lang="ru-RU" dirty="0" err="1" smtClean="0">
                <a:solidFill>
                  <a:srgbClr val="002060"/>
                </a:solidFill>
              </a:rPr>
              <a:t>Шагыйрь</a:t>
            </a:r>
            <a:r>
              <a:rPr lang="ru-RU" dirty="0" smtClean="0">
                <a:solidFill>
                  <a:srgbClr val="002060"/>
                </a:solidFill>
              </a:rPr>
              <a:t> </a:t>
            </a:r>
            <a:r>
              <a:rPr lang="ru-RU" dirty="0" err="1" smtClean="0">
                <a:solidFill>
                  <a:srgbClr val="002060"/>
                </a:solidFill>
              </a:rPr>
              <a:t>һәм тәрҗемәче Нури</a:t>
            </a:r>
            <a:r>
              <a:rPr lang="ru-RU" dirty="0" smtClean="0">
                <a:solidFill>
                  <a:srgbClr val="002060"/>
                </a:solidFill>
              </a:rPr>
              <a:t> </a:t>
            </a:r>
            <a:r>
              <a:rPr lang="ru-RU" dirty="0" err="1" smtClean="0">
                <a:solidFill>
                  <a:srgbClr val="002060"/>
                </a:solidFill>
              </a:rPr>
              <a:t>Газиз</a:t>
            </a:r>
            <a:r>
              <a:rPr lang="ru-RU" dirty="0" smtClean="0">
                <a:solidFill>
                  <a:srgbClr val="002060"/>
                </a:solidFill>
              </a:rPr>
              <a:t> </a:t>
            </a:r>
            <a:r>
              <a:rPr lang="ru-RU" dirty="0" err="1" smtClean="0">
                <a:solidFill>
                  <a:srgbClr val="002060"/>
                </a:solidFill>
              </a:rPr>
              <a:t>улы</a:t>
            </a:r>
            <a:r>
              <a:rPr lang="ru-RU" dirty="0" smtClean="0">
                <a:solidFill>
                  <a:srgbClr val="002060"/>
                </a:solidFill>
              </a:rPr>
              <a:t> Арсланов 1912 </a:t>
            </a:r>
            <a:r>
              <a:rPr lang="ru-RU" dirty="0" err="1" smtClean="0">
                <a:solidFill>
                  <a:srgbClr val="002060"/>
                </a:solidFill>
              </a:rPr>
              <a:t>елның </a:t>
            </a:r>
            <a:r>
              <a:rPr lang="ru-RU" dirty="0" smtClean="0">
                <a:solidFill>
                  <a:srgbClr val="002060"/>
                </a:solidFill>
              </a:rPr>
              <a:t>19 </a:t>
            </a:r>
            <a:r>
              <a:rPr lang="ru-RU" dirty="0" err="1" smtClean="0">
                <a:solidFill>
                  <a:srgbClr val="002060"/>
                </a:solidFill>
              </a:rPr>
              <a:t>сентябрендә Казакъстандагы</a:t>
            </a:r>
            <a:r>
              <a:rPr lang="ru-RU" dirty="0" smtClean="0">
                <a:solidFill>
                  <a:srgbClr val="002060"/>
                </a:solidFill>
              </a:rPr>
              <a:t> </a:t>
            </a:r>
            <a:r>
              <a:rPr lang="ru-RU" dirty="0" err="1" smtClean="0">
                <a:solidFill>
                  <a:srgbClr val="002060"/>
                </a:solidFill>
              </a:rPr>
              <a:t>Петропавел</a:t>
            </a:r>
            <a:r>
              <a:rPr lang="ru-RU" dirty="0" smtClean="0">
                <a:solidFill>
                  <a:srgbClr val="002060"/>
                </a:solidFill>
              </a:rPr>
              <a:t> (</a:t>
            </a:r>
            <a:r>
              <a:rPr lang="ru-RU" dirty="0" err="1" smtClean="0">
                <a:solidFill>
                  <a:srgbClr val="002060"/>
                </a:solidFill>
              </a:rPr>
              <a:t>Кызылъяр</a:t>
            </a:r>
            <a:r>
              <a:rPr lang="ru-RU" dirty="0" smtClean="0">
                <a:solidFill>
                  <a:srgbClr val="002060"/>
                </a:solidFill>
              </a:rPr>
              <a:t>) </a:t>
            </a:r>
            <a:r>
              <a:rPr lang="ru-RU" dirty="0" err="1" smtClean="0">
                <a:solidFill>
                  <a:srgbClr val="002060"/>
                </a:solidFill>
              </a:rPr>
              <a:t>шәһәрендә туган</a:t>
            </a:r>
            <a:r>
              <a:rPr lang="ru-RU" dirty="0" smtClean="0">
                <a:solidFill>
                  <a:srgbClr val="002060"/>
                </a:solidFill>
              </a:rPr>
              <a:t>. 1928 </a:t>
            </a:r>
            <a:r>
              <a:rPr lang="ru-RU" dirty="0" err="1" smtClean="0">
                <a:solidFill>
                  <a:srgbClr val="002060"/>
                </a:solidFill>
              </a:rPr>
              <a:t>елда</a:t>
            </a:r>
            <a:r>
              <a:rPr lang="ru-RU" dirty="0" smtClean="0">
                <a:solidFill>
                  <a:srgbClr val="002060"/>
                </a:solidFill>
              </a:rPr>
              <a:t> </a:t>
            </a:r>
            <a:r>
              <a:rPr lang="ru-RU" dirty="0" err="1" smtClean="0">
                <a:solidFill>
                  <a:srgbClr val="002060"/>
                </a:solidFill>
              </a:rPr>
              <a:t>Күкчәтау шәһәрендә җидееллык </a:t>
            </a:r>
            <a:r>
              <a:rPr lang="ru-RU" dirty="0" smtClean="0">
                <a:solidFill>
                  <a:srgbClr val="002060"/>
                </a:solidFill>
              </a:rPr>
              <a:t>татар </a:t>
            </a:r>
            <a:r>
              <a:rPr lang="ru-RU" dirty="0" err="1" smtClean="0">
                <a:solidFill>
                  <a:srgbClr val="002060"/>
                </a:solidFill>
              </a:rPr>
              <a:t>мәктәбен тәмамлый</a:t>
            </a:r>
            <a:r>
              <a:rPr lang="ru-RU" dirty="0" smtClean="0">
                <a:solidFill>
                  <a:srgbClr val="002060"/>
                </a:solidFill>
              </a:rPr>
              <a:t>, </a:t>
            </a:r>
            <a:r>
              <a:rPr lang="ru-RU" dirty="0" err="1" smtClean="0">
                <a:solidFill>
                  <a:srgbClr val="002060"/>
                </a:solidFill>
              </a:rPr>
              <a:t>аннан</a:t>
            </a:r>
            <a:r>
              <a:rPr lang="ru-RU" dirty="0" smtClean="0">
                <a:solidFill>
                  <a:srgbClr val="002060"/>
                </a:solidFill>
              </a:rPr>
              <a:t>, </a:t>
            </a:r>
            <a:r>
              <a:rPr lang="ru-RU" dirty="0" err="1" smtClean="0">
                <a:solidFill>
                  <a:srgbClr val="002060"/>
                </a:solidFill>
              </a:rPr>
              <a:t>укуын</a:t>
            </a:r>
            <a:r>
              <a:rPr lang="ru-RU" dirty="0" smtClean="0">
                <a:solidFill>
                  <a:srgbClr val="002060"/>
                </a:solidFill>
              </a:rPr>
              <a:t> </a:t>
            </a:r>
            <a:r>
              <a:rPr lang="ru-RU" dirty="0" err="1" smtClean="0">
                <a:solidFill>
                  <a:srgbClr val="002060"/>
                </a:solidFill>
              </a:rPr>
              <a:t>дәвам итү теләге белән Казанга</a:t>
            </a:r>
            <a:r>
              <a:rPr lang="ru-RU" dirty="0" smtClean="0">
                <a:solidFill>
                  <a:srgbClr val="002060"/>
                </a:solidFill>
              </a:rPr>
              <a:t> </a:t>
            </a:r>
            <a:r>
              <a:rPr lang="ru-RU" dirty="0" err="1" smtClean="0">
                <a:solidFill>
                  <a:srgbClr val="002060"/>
                </a:solidFill>
              </a:rPr>
              <a:t>килеп</a:t>
            </a:r>
            <a:r>
              <a:rPr lang="ru-RU" dirty="0" smtClean="0">
                <a:solidFill>
                  <a:srgbClr val="002060"/>
                </a:solidFill>
              </a:rPr>
              <a:t>, 1928—1931 </a:t>
            </a:r>
            <a:r>
              <a:rPr lang="ru-RU" dirty="0" err="1" smtClean="0">
                <a:solidFill>
                  <a:srgbClr val="002060"/>
                </a:solidFill>
              </a:rPr>
              <a:t>елларда</a:t>
            </a:r>
            <a:r>
              <a:rPr lang="ru-RU" dirty="0" smtClean="0">
                <a:solidFill>
                  <a:srgbClr val="002060"/>
                </a:solidFill>
              </a:rPr>
              <a:t> </a:t>
            </a:r>
            <a:r>
              <a:rPr lang="ru-RU" dirty="0" err="1" smtClean="0">
                <a:solidFill>
                  <a:srgbClr val="002060"/>
                </a:solidFill>
              </a:rPr>
              <a:t>сәнгать техникумының рәсем бүлегендә укый</a:t>
            </a:r>
            <a:r>
              <a:rPr lang="ru-RU" dirty="0" smtClean="0">
                <a:solidFill>
                  <a:srgbClr val="002060"/>
                </a:solidFill>
              </a:rPr>
              <a:t>. </a:t>
            </a:r>
            <a:r>
              <a:rPr lang="ru-RU" dirty="0" err="1" smtClean="0">
                <a:solidFill>
                  <a:srgbClr val="002060"/>
                </a:solidFill>
              </a:rPr>
              <a:t>Техникумны</a:t>
            </a:r>
            <a:r>
              <a:rPr lang="ru-RU" dirty="0" smtClean="0">
                <a:solidFill>
                  <a:srgbClr val="002060"/>
                </a:solidFill>
              </a:rPr>
              <a:t> </a:t>
            </a:r>
            <a:r>
              <a:rPr lang="ru-RU" dirty="0" err="1" smtClean="0">
                <a:solidFill>
                  <a:srgbClr val="002060"/>
                </a:solidFill>
              </a:rPr>
              <a:t>тәмамлагач, </a:t>
            </a:r>
            <a:r>
              <a:rPr lang="ru-RU" dirty="0" smtClean="0">
                <a:solidFill>
                  <a:srgbClr val="002060"/>
                </a:solidFill>
              </a:rPr>
              <a:t>1933 </a:t>
            </a:r>
            <a:r>
              <a:rPr lang="ru-RU" dirty="0" err="1" smtClean="0">
                <a:solidFill>
                  <a:srgbClr val="002060"/>
                </a:solidFill>
              </a:rPr>
              <a:t>елның көзенә кадәр башта</a:t>
            </a:r>
            <a:r>
              <a:rPr lang="ru-RU" dirty="0" smtClean="0">
                <a:solidFill>
                  <a:srgbClr val="002060"/>
                </a:solidFill>
              </a:rPr>
              <a:t> </a:t>
            </a:r>
            <a:r>
              <a:rPr lang="ru-RU" dirty="0" err="1" smtClean="0">
                <a:solidFill>
                  <a:srgbClr val="002060"/>
                </a:solidFill>
              </a:rPr>
              <a:t>Татарстанның Кукмара</a:t>
            </a:r>
            <a:r>
              <a:rPr lang="ru-RU" dirty="0" smtClean="0">
                <a:solidFill>
                  <a:srgbClr val="002060"/>
                </a:solidFill>
              </a:rPr>
              <a:t> </a:t>
            </a:r>
            <a:r>
              <a:rPr lang="ru-RU" dirty="0" err="1" smtClean="0">
                <a:solidFill>
                  <a:srgbClr val="002060"/>
                </a:solidFill>
              </a:rPr>
              <a:t>эшчеләр поселогында</a:t>
            </a:r>
            <a:r>
              <a:rPr lang="ru-RU" dirty="0" smtClean="0">
                <a:solidFill>
                  <a:srgbClr val="002060"/>
                </a:solidFill>
              </a:rPr>
              <a:t>, </a:t>
            </a:r>
            <a:r>
              <a:rPr lang="ru-RU" dirty="0" err="1" smtClean="0">
                <a:solidFill>
                  <a:srgbClr val="002060"/>
                </a:solidFill>
              </a:rPr>
              <a:t>аннары</a:t>
            </a:r>
            <a:r>
              <a:rPr lang="ru-RU" dirty="0" smtClean="0">
                <a:solidFill>
                  <a:srgbClr val="002060"/>
                </a:solidFill>
              </a:rPr>
              <a:t> </a:t>
            </a:r>
            <a:r>
              <a:rPr lang="ru-RU" dirty="0" err="1" smtClean="0">
                <a:solidFill>
                  <a:srgbClr val="002060"/>
                </a:solidFill>
              </a:rPr>
              <a:t>Урта</a:t>
            </a:r>
            <a:r>
              <a:rPr lang="ru-RU" dirty="0" smtClean="0">
                <a:solidFill>
                  <a:srgbClr val="002060"/>
                </a:solidFill>
              </a:rPr>
              <a:t> </a:t>
            </a:r>
            <a:r>
              <a:rPr lang="ru-RU" dirty="0" err="1" smtClean="0">
                <a:solidFill>
                  <a:srgbClr val="002060"/>
                </a:solidFill>
              </a:rPr>
              <a:t>Азиядә рәсем-сызым укытучысы</a:t>
            </a:r>
            <a:r>
              <a:rPr lang="ru-RU" dirty="0" smtClean="0">
                <a:solidFill>
                  <a:srgbClr val="002060"/>
                </a:solidFill>
              </a:rPr>
              <a:t> </a:t>
            </a:r>
            <a:r>
              <a:rPr lang="ru-RU" dirty="0" err="1" smtClean="0">
                <a:solidFill>
                  <a:srgbClr val="002060"/>
                </a:solidFill>
              </a:rPr>
              <a:t>һәм Ерак</a:t>
            </a:r>
            <a:r>
              <a:rPr lang="ru-RU" dirty="0" smtClean="0">
                <a:solidFill>
                  <a:srgbClr val="002060"/>
                </a:solidFill>
              </a:rPr>
              <a:t> </a:t>
            </a:r>
            <a:r>
              <a:rPr lang="ru-RU" dirty="0" err="1" smtClean="0">
                <a:solidFill>
                  <a:srgbClr val="002060"/>
                </a:solidFill>
              </a:rPr>
              <a:t>Көнчыгыш шәһәрләрендә художник-бизәүче булып</a:t>
            </a:r>
            <a:r>
              <a:rPr lang="ru-RU" dirty="0" smtClean="0">
                <a:solidFill>
                  <a:srgbClr val="002060"/>
                </a:solidFill>
              </a:rPr>
              <a:t> </a:t>
            </a:r>
            <a:r>
              <a:rPr lang="ru-RU" dirty="0" err="1" smtClean="0">
                <a:solidFill>
                  <a:srgbClr val="002060"/>
                </a:solidFill>
              </a:rPr>
              <a:t>эшли</a:t>
            </a:r>
            <a:r>
              <a:rPr lang="ru-RU" dirty="0" smtClean="0">
                <a:solidFill>
                  <a:srgbClr val="002060"/>
                </a:solidFill>
              </a:rPr>
              <a:t>. 1933 </a:t>
            </a:r>
            <a:r>
              <a:rPr lang="ru-RU" dirty="0" err="1" smtClean="0">
                <a:solidFill>
                  <a:srgbClr val="002060"/>
                </a:solidFill>
              </a:rPr>
              <a:t>елның сентябреннән </a:t>
            </a:r>
            <a:r>
              <a:rPr lang="ru-RU" dirty="0" smtClean="0">
                <a:solidFill>
                  <a:srgbClr val="002060"/>
                </a:solidFill>
              </a:rPr>
              <a:t>- </a:t>
            </a:r>
            <a:r>
              <a:rPr lang="ru-RU" dirty="0" err="1" smtClean="0">
                <a:solidFill>
                  <a:srgbClr val="002060"/>
                </a:solidFill>
              </a:rPr>
              <a:t>балалар</a:t>
            </a:r>
            <a:r>
              <a:rPr lang="ru-RU" dirty="0" smtClean="0">
                <a:solidFill>
                  <a:srgbClr val="002060"/>
                </a:solidFill>
              </a:rPr>
              <a:t> журналы «Пионер </a:t>
            </a:r>
            <a:r>
              <a:rPr lang="ru-RU" dirty="0" err="1" smtClean="0">
                <a:solidFill>
                  <a:srgbClr val="002060"/>
                </a:solidFill>
              </a:rPr>
              <a:t>каләме</a:t>
            </a:r>
            <a:r>
              <a:rPr lang="ru-RU" dirty="0" smtClean="0">
                <a:solidFill>
                  <a:srgbClr val="002060"/>
                </a:solidFill>
              </a:rPr>
              <a:t>» (</a:t>
            </a:r>
            <a:r>
              <a:rPr lang="ru-RU" dirty="0" err="1" smtClean="0">
                <a:solidFill>
                  <a:srgbClr val="002060"/>
                </a:solidFill>
              </a:rPr>
              <a:t>хәзерге </a:t>
            </a:r>
            <a:r>
              <a:rPr lang="ru-RU" dirty="0" smtClean="0">
                <a:solidFill>
                  <a:srgbClr val="002060"/>
                </a:solidFill>
              </a:rPr>
              <a:t>«</a:t>
            </a:r>
            <a:r>
              <a:rPr lang="ru-RU" dirty="0" err="1" smtClean="0">
                <a:solidFill>
                  <a:srgbClr val="002060"/>
                </a:solidFill>
              </a:rPr>
              <a:t>Ялкын</a:t>
            </a:r>
            <a:r>
              <a:rPr lang="ru-RU" dirty="0" smtClean="0">
                <a:solidFill>
                  <a:srgbClr val="002060"/>
                </a:solidFill>
              </a:rPr>
              <a:t>») </a:t>
            </a:r>
            <a:r>
              <a:rPr lang="ru-RU" dirty="0" err="1" smtClean="0">
                <a:solidFill>
                  <a:srgbClr val="002060"/>
                </a:solidFill>
              </a:rPr>
              <a:t>һәм </a:t>
            </a:r>
            <a:r>
              <a:rPr lang="ru-RU" dirty="0" smtClean="0">
                <a:solidFill>
                  <a:srgbClr val="002060"/>
                </a:solidFill>
              </a:rPr>
              <a:t>«</a:t>
            </a:r>
            <a:r>
              <a:rPr lang="ru-RU" dirty="0" err="1" smtClean="0">
                <a:solidFill>
                  <a:srgbClr val="002060"/>
                </a:solidFill>
              </a:rPr>
              <a:t>Яшь</a:t>
            </a:r>
            <a:r>
              <a:rPr lang="ru-RU" dirty="0" smtClean="0">
                <a:solidFill>
                  <a:srgbClr val="002060"/>
                </a:solidFill>
              </a:rPr>
              <a:t> </a:t>
            </a:r>
            <a:r>
              <a:rPr lang="ru-RU" dirty="0" err="1" smtClean="0">
                <a:solidFill>
                  <a:srgbClr val="002060"/>
                </a:solidFill>
              </a:rPr>
              <a:t>ленинчы</a:t>
            </a:r>
            <a:r>
              <a:rPr lang="ru-RU" dirty="0" smtClean="0">
                <a:solidFill>
                  <a:srgbClr val="002060"/>
                </a:solidFill>
              </a:rPr>
              <a:t>» </a:t>
            </a:r>
            <a:r>
              <a:rPr lang="ru-RU" dirty="0" err="1" smtClean="0">
                <a:solidFill>
                  <a:srgbClr val="002060"/>
                </a:solidFill>
              </a:rPr>
              <a:t>газетасы</a:t>
            </a:r>
            <a:r>
              <a:rPr lang="ru-RU" dirty="0" smtClean="0">
                <a:solidFill>
                  <a:srgbClr val="002060"/>
                </a:solidFill>
              </a:rPr>
              <a:t> </a:t>
            </a:r>
            <a:r>
              <a:rPr lang="ru-RU" dirty="0" err="1" smtClean="0">
                <a:solidFill>
                  <a:srgbClr val="002060"/>
                </a:solidFill>
              </a:rPr>
              <a:t>редакцияләрендә рәссам хезмәтендә</a:t>
            </a:r>
            <a:r>
              <a:rPr lang="ru-RU" dirty="0" smtClean="0">
                <a:solidFill>
                  <a:srgbClr val="002060"/>
                </a:solidFill>
              </a:rPr>
              <a:t>.</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76672"/>
            <a:ext cx="8229600" cy="5619328"/>
          </a:xfrm>
        </p:spPr>
        <p:txBody>
          <a:bodyPr>
            <a:normAutofit fontScale="92500" lnSpcReduction="20000"/>
          </a:bodyPr>
          <a:lstStyle/>
          <a:p>
            <a:pPr algn="just">
              <a:buNone/>
            </a:pPr>
            <a:r>
              <a:rPr lang="ru-RU" sz="2300" dirty="0" smtClean="0">
                <a:solidFill>
                  <a:srgbClr val="C00000"/>
                </a:solidFill>
              </a:rPr>
              <a:t>	</a:t>
            </a:r>
            <a:r>
              <a:rPr lang="ru-RU" sz="2300" dirty="0" smtClean="0">
                <a:solidFill>
                  <a:srgbClr val="002060"/>
                </a:solidFill>
              </a:rPr>
              <a:t>	1934—1936 </a:t>
            </a:r>
            <a:r>
              <a:rPr lang="ru-RU" sz="2300" dirty="0" err="1" smtClean="0">
                <a:solidFill>
                  <a:srgbClr val="002060"/>
                </a:solidFill>
              </a:rPr>
              <a:t>елларда</a:t>
            </a:r>
            <a:r>
              <a:rPr lang="ru-RU" sz="2300" dirty="0" smtClean="0">
                <a:solidFill>
                  <a:srgbClr val="002060"/>
                </a:solidFill>
              </a:rPr>
              <a:t>, </a:t>
            </a:r>
            <a:r>
              <a:rPr lang="ru-RU" sz="2300" dirty="0" err="1" smtClean="0">
                <a:solidFill>
                  <a:srgbClr val="002060"/>
                </a:solidFill>
              </a:rPr>
              <a:t>фин</a:t>
            </a:r>
            <a:r>
              <a:rPr lang="ru-RU" sz="2300" dirty="0" smtClean="0">
                <a:solidFill>
                  <a:srgbClr val="002060"/>
                </a:solidFill>
              </a:rPr>
              <a:t> </a:t>
            </a:r>
            <a:r>
              <a:rPr lang="ru-RU" sz="2300" dirty="0" err="1" smtClean="0">
                <a:solidFill>
                  <a:srgbClr val="002060"/>
                </a:solidFill>
              </a:rPr>
              <a:t>сугышы</a:t>
            </a:r>
            <a:r>
              <a:rPr lang="ru-RU" sz="2300" dirty="0" smtClean="0">
                <a:solidFill>
                  <a:srgbClr val="002060"/>
                </a:solidFill>
              </a:rPr>
              <a:t> </a:t>
            </a:r>
            <a:r>
              <a:rPr lang="ru-RU" sz="2300" dirty="0" err="1" smtClean="0">
                <a:solidFill>
                  <a:srgbClr val="002060"/>
                </a:solidFill>
              </a:rPr>
              <a:t>башлануы</a:t>
            </a:r>
            <a:r>
              <a:rPr lang="ru-RU" sz="2300" dirty="0" smtClean="0">
                <a:solidFill>
                  <a:srgbClr val="002060"/>
                </a:solidFill>
              </a:rPr>
              <a:t> </a:t>
            </a:r>
            <a:r>
              <a:rPr lang="ru-RU" sz="2300" dirty="0" err="1" smtClean="0">
                <a:solidFill>
                  <a:srgbClr val="002060"/>
                </a:solidFill>
              </a:rPr>
              <a:t>сәбәпле</a:t>
            </a:r>
            <a:r>
              <a:rPr lang="ru-RU" sz="2300" dirty="0" smtClean="0">
                <a:solidFill>
                  <a:srgbClr val="002060"/>
                </a:solidFill>
              </a:rPr>
              <a:t>, </a:t>
            </a:r>
            <a:r>
              <a:rPr lang="ru-RU" sz="2300" dirty="0" err="1" smtClean="0">
                <a:solidFill>
                  <a:srgbClr val="002060"/>
                </a:solidFill>
              </a:rPr>
              <a:t>Н.Арслановны</a:t>
            </a:r>
            <a:r>
              <a:rPr lang="ru-RU" sz="2300" dirty="0" smtClean="0">
                <a:solidFill>
                  <a:srgbClr val="002060"/>
                </a:solidFill>
              </a:rPr>
              <a:t> </a:t>
            </a:r>
            <a:r>
              <a:rPr lang="ru-RU" sz="2300" dirty="0" err="1" smtClean="0">
                <a:solidFill>
                  <a:srgbClr val="002060"/>
                </a:solidFill>
              </a:rPr>
              <a:t>яңадан хәрби хезмәткә чакыралар</a:t>
            </a:r>
            <a:r>
              <a:rPr lang="ru-RU" sz="2300" dirty="0" smtClean="0">
                <a:solidFill>
                  <a:srgbClr val="002060"/>
                </a:solidFill>
              </a:rPr>
              <a:t>. </a:t>
            </a:r>
            <a:r>
              <a:rPr lang="ru-RU" sz="2300" dirty="0" err="1" smtClean="0">
                <a:solidFill>
                  <a:srgbClr val="002060"/>
                </a:solidFill>
              </a:rPr>
              <a:t>Ул</a:t>
            </a:r>
            <a:r>
              <a:rPr lang="ru-RU" sz="2300" dirty="0" smtClean="0">
                <a:solidFill>
                  <a:srgbClr val="002060"/>
                </a:solidFill>
              </a:rPr>
              <a:t> </a:t>
            </a:r>
            <a:r>
              <a:rPr lang="ru-RU" sz="2300" dirty="0" err="1" smtClean="0">
                <a:solidFill>
                  <a:srgbClr val="002060"/>
                </a:solidFill>
              </a:rPr>
              <a:t>махсус</a:t>
            </a:r>
            <a:r>
              <a:rPr lang="ru-RU" sz="2300" dirty="0" smtClean="0">
                <a:solidFill>
                  <a:srgbClr val="002060"/>
                </a:solidFill>
              </a:rPr>
              <a:t> миномет батальоны </a:t>
            </a:r>
            <a:r>
              <a:rPr lang="ru-RU" sz="2300" dirty="0" err="1" smtClean="0">
                <a:solidFill>
                  <a:srgbClr val="002060"/>
                </a:solidFill>
              </a:rPr>
              <a:t>составында</a:t>
            </a:r>
            <a:r>
              <a:rPr lang="ru-RU" sz="2300" dirty="0" smtClean="0">
                <a:solidFill>
                  <a:srgbClr val="002060"/>
                </a:solidFill>
              </a:rPr>
              <a:t> </a:t>
            </a:r>
            <a:r>
              <a:rPr lang="ru-RU" sz="2300" dirty="0" err="1" smtClean="0">
                <a:solidFill>
                  <a:srgbClr val="002060"/>
                </a:solidFill>
              </a:rPr>
              <a:t>ак</a:t>
            </a:r>
            <a:r>
              <a:rPr lang="ru-RU" sz="2300" dirty="0" smtClean="0">
                <a:solidFill>
                  <a:srgbClr val="002060"/>
                </a:solidFill>
              </a:rPr>
              <a:t> </a:t>
            </a:r>
            <a:r>
              <a:rPr lang="ru-RU" sz="2300" dirty="0" err="1" smtClean="0">
                <a:solidFill>
                  <a:srgbClr val="002060"/>
                </a:solidFill>
              </a:rPr>
              <a:t>финнарга</a:t>
            </a:r>
            <a:r>
              <a:rPr lang="ru-RU" sz="2300" dirty="0" smtClean="0">
                <a:solidFill>
                  <a:srgbClr val="002060"/>
                </a:solidFill>
              </a:rPr>
              <a:t> </a:t>
            </a:r>
            <a:r>
              <a:rPr lang="ru-RU" sz="2300" dirty="0" err="1" smtClean="0">
                <a:solidFill>
                  <a:srgbClr val="002060"/>
                </a:solidFill>
              </a:rPr>
              <a:t>каршы</a:t>
            </a:r>
            <a:r>
              <a:rPr lang="ru-RU" sz="2300" dirty="0" smtClean="0">
                <a:solidFill>
                  <a:srgbClr val="002060"/>
                </a:solidFill>
              </a:rPr>
              <a:t> </a:t>
            </a:r>
            <a:r>
              <a:rPr lang="ru-RU" sz="2300" dirty="0" err="1" smtClean="0">
                <a:solidFill>
                  <a:srgbClr val="002060"/>
                </a:solidFill>
              </a:rPr>
              <a:t>сугышта</a:t>
            </a:r>
            <a:r>
              <a:rPr lang="ru-RU" sz="2300" dirty="0" smtClean="0">
                <a:solidFill>
                  <a:srgbClr val="002060"/>
                </a:solidFill>
              </a:rPr>
              <a:t> </a:t>
            </a:r>
            <a:r>
              <a:rPr lang="ru-RU" sz="2300" dirty="0" err="1" smtClean="0">
                <a:solidFill>
                  <a:srgbClr val="002060"/>
                </a:solidFill>
              </a:rPr>
              <a:t>катнаша</a:t>
            </a:r>
            <a:r>
              <a:rPr lang="ru-RU" sz="2300" dirty="0" smtClean="0">
                <a:solidFill>
                  <a:srgbClr val="002060"/>
                </a:solidFill>
              </a:rPr>
              <a:t>, </a:t>
            </a:r>
            <a:r>
              <a:rPr lang="ru-RU" sz="2300" dirty="0" err="1" smtClean="0">
                <a:solidFill>
                  <a:srgbClr val="002060"/>
                </a:solidFill>
              </a:rPr>
              <a:t>сугышны</a:t>
            </a:r>
            <a:r>
              <a:rPr lang="ru-RU" sz="2300" dirty="0" smtClean="0">
                <a:solidFill>
                  <a:srgbClr val="002060"/>
                </a:solidFill>
              </a:rPr>
              <a:t> </a:t>
            </a:r>
            <a:r>
              <a:rPr lang="ru-RU" sz="2300" dirty="0" err="1" smtClean="0">
                <a:solidFill>
                  <a:srgbClr val="002060"/>
                </a:solidFill>
              </a:rPr>
              <a:t>фин</a:t>
            </a:r>
            <a:r>
              <a:rPr lang="ru-RU" sz="2300" dirty="0" smtClean="0">
                <a:solidFill>
                  <a:srgbClr val="002060"/>
                </a:solidFill>
              </a:rPr>
              <a:t> </a:t>
            </a:r>
            <a:r>
              <a:rPr lang="ru-RU" sz="2300" dirty="0" err="1" smtClean="0">
                <a:solidFill>
                  <a:srgbClr val="002060"/>
                </a:solidFill>
              </a:rPr>
              <a:t>шәһәре Сартавалада</a:t>
            </a:r>
            <a:r>
              <a:rPr lang="ru-RU" sz="2300" dirty="0" smtClean="0">
                <a:solidFill>
                  <a:srgbClr val="002060"/>
                </a:solidFill>
              </a:rPr>
              <a:t> </a:t>
            </a:r>
            <a:r>
              <a:rPr lang="ru-RU" sz="2300" dirty="0" err="1" smtClean="0">
                <a:solidFill>
                  <a:srgbClr val="002060"/>
                </a:solidFill>
              </a:rPr>
              <a:t>тәмамлый</a:t>
            </a:r>
            <a:r>
              <a:rPr lang="ru-RU" sz="2300" dirty="0" smtClean="0">
                <a:solidFill>
                  <a:srgbClr val="002060"/>
                </a:solidFill>
              </a:rPr>
              <a:t>. </a:t>
            </a:r>
            <a:r>
              <a:rPr lang="ru-RU" sz="2300" dirty="0" err="1" smtClean="0">
                <a:solidFill>
                  <a:srgbClr val="002060"/>
                </a:solidFill>
              </a:rPr>
              <a:t>Фронттан</a:t>
            </a:r>
            <a:r>
              <a:rPr lang="ru-RU" sz="2300" dirty="0" smtClean="0">
                <a:solidFill>
                  <a:srgbClr val="002060"/>
                </a:solidFill>
              </a:rPr>
              <a:t> </a:t>
            </a:r>
            <a:r>
              <a:rPr lang="ru-RU" sz="2300" dirty="0" err="1" smtClean="0">
                <a:solidFill>
                  <a:srgbClr val="002060"/>
                </a:solidFill>
              </a:rPr>
              <a:t>кайтып</a:t>
            </a:r>
            <a:r>
              <a:rPr lang="ru-RU" sz="2300" dirty="0" smtClean="0">
                <a:solidFill>
                  <a:srgbClr val="002060"/>
                </a:solidFill>
              </a:rPr>
              <a:t>, </a:t>
            </a:r>
            <a:r>
              <a:rPr lang="ru-RU" sz="2300" dirty="0" err="1" smtClean="0">
                <a:solidFill>
                  <a:srgbClr val="002060"/>
                </a:solidFill>
              </a:rPr>
              <a:t>редакциядәге эшендә ике</a:t>
            </a:r>
            <a:r>
              <a:rPr lang="ru-RU" sz="2300" dirty="0" smtClean="0">
                <a:solidFill>
                  <a:srgbClr val="002060"/>
                </a:solidFill>
              </a:rPr>
              <a:t> </a:t>
            </a:r>
            <a:r>
              <a:rPr lang="ru-RU" sz="2300" dirty="0" err="1" smtClean="0">
                <a:solidFill>
                  <a:srgbClr val="002060"/>
                </a:solidFill>
              </a:rPr>
              <a:t>елны</a:t>
            </a:r>
            <a:r>
              <a:rPr lang="ru-RU" sz="2300" dirty="0" smtClean="0">
                <a:solidFill>
                  <a:srgbClr val="002060"/>
                </a:solidFill>
              </a:rPr>
              <a:t> </a:t>
            </a:r>
            <a:r>
              <a:rPr lang="ru-RU" sz="2300" dirty="0" err="1" smtClean="0">
                <a:solidFill>
                  <a:srgbClr val="002060"/>
                </a:solidFill>
              </a:rPr>
              <a:t>тутырырга</a:t>
            </a:r>
            <a:r>
              <a:rPr lang="ru-RU" sz="2300" dirty="0" smtClean="0">
                <a:solidFill>
                  <a:srgbClr val="002060"/>
                </a:solidFill>
              </a:rPr>
              <a:t> да </a:t>
            </a:r>
            <a:r>
              <a:rPr lang="ru-RU" sz="2300" dirty="0" err="1" smtClean="0">
                <a:solidFill>
                  <a:srgbClr val="002060"/>
                </a:solidFill>
              </a:rPr>
              <a:t>өлгерми</a:t>
            </a:r>
            <a:r>
              <a:rPr lang="ru-RU" sz="2300" dirty="0" smtClean="0">
                <a:solidFill>
                  <a:srgbClr val="002060"/>
                </a:solidFill>
              </a:rPr>
              <a:t>, </a:t>
            </a:r>
            <a:r>
              <a:rPr lang="ru-RU" sz="2300" dirty="0" err="1" smtClean="0">
                <a:solidFill>
                  <a:srgbClr val="002060"/>
                </a:solidFill>
              </a:rPr>
              <a:t>сугышның тагы</a:t>
            </a:r>
            <a:r>
              <a:rPr lang="ru-RU" sz="2300" dirty="0" smtClean="0">
                <a:solidFill>
                  <a:srgbClr val="002060"/>
                </a:solidFill>
              </a:rPr>
              <a:t> </a:t>
            </a:r>
            <a:r>
              <a:rPr lang="ru-RU" sz="2300" dirty="0" err="1" smtClean="0">
                <a:solidFill>
                  <a:srgbClr val="002060"/>
                </a:solidFill>
              </a:rPr>
              <a:t>да</a:t>
            </a:r>
            <a:r>
              <a:rPr lang="ru-RU" sz="2300" dirty="0" smtClean="0">
                <a:solidFill>
                  <a:srgbClr val="002060"/>
                </a:solidFill>
              </a:rPr>
              <a:t> </a:t>
            </a:r>
            <a:r>
              <a:rPr lang="ru-RU" sz="2300" dirty="0" err="1" smtClean="0">
                <a:solidFill>
                  <a:srgbClr val="002060"/>
                </a:solidFill>
              </a:rPr>
              <a:t>афәтлерәге </a:t>
            </a:r>
            <a:r>
              <a:rPr lang="ru-RU" sz="2300" dirty="0" smtClean="0">
                <a:solidFill>
                  <a:srgbClr val="002060"/>
                </a:solidFill>
              </a:rPr>
              <a:t>— Беек </a:t>
            </a:r>
            <a:r>
              <a:rPr lang="ru-RU" sz="2300" dirty="0" err="1" smtClean="0">
                <a:solidFill>
                  <a:srgbClr val="002060"/>
                </a:solidFill>
              </a:rPr>
              <a:t>Ватан</a:t>
            </a:r>
            <a:r>
              <a:rPr lang="ru-RU" sz="2300" dirty="0" smtClean="0">
                <a:solidFill>
                  <a:srgbClr val="002060"/>
                </a:solidFill>
              </a:rPr>
              <a:t> </a:t>
            </a:r>
            <a:r>
              <a:rPr lang="ru-RU" sz="2300" dirty="0" err="1" smtClean="0">
                <a:solidFill>
                  <a:srgbClr val="002060"/>
                </a:solidFill>
              </a:rPr>
              <a:t>сугышы</a:t>
            </a:r>
            <a:r>
              <a:rPr lang="ru-RU" sz="2300" dirty="0" smtClean="0">
                <a:solidFill>
                  <a:srgbClr val="002060"/>
                </a:solidFill>
              </a:rPr>
              <a:t> </a:t>
            </a:r>
            <a:r>
              <a:rPr lang="ru-RU" sz="2300" dirty="0" err="1" smtClean="0">
                <a:solidFill>
                  <a:srgbClr val="002060"/>
                </a:solidFill>
              </a:rPr>
              <a:t>башлана</a:t>
            </a:r>
            <a:r>
              <a:rPr lang="ru-RU" sz="2300" dirty="0" smtClean="0">
                <a:solidFill>
                  <a:srgbClr val="002060"/>
                </a:solidFill>
              </a:rPr>
              <a:t>. 1941 </a:t>
            </a:r>
            <a:r>
              <a:rPr lang="ru-RU" sz="2300" dirty="0" err="1" smtClean="0">
                <a:solidFill>
                  <a:srgbClr val="002060"/>
                </a:solidFill>
              </a:rPr>
              <a:t>елның </a:t>
            </a:r>
            <a:r>
              <a:rPr lang="ru-RU" sz="2300" dirty="0" smtClean="0">
                <a:solidFill>
                  <a:srgbClr val="002060"/>
                </a:solidFill>
              </a:rPr>
              <a:t>август </a:t>
            </a:r>
            <a:r>
              <a:rPr lang="ru-RU" sz="2300" dirty="0" err="1" smtClean="0">
                <a:solidFill>
                  <a:srgbClr val="002060"/>
                </a:solidFill>
              </a:rPr>
              <a:t>аеннан</a:t>
            </a:r>
            <a:r>
              <a:rPr lang="ru-RU" sz="2300" dirty="0" smtClean="0">
                <a:solidFill>
                  <a:srgbClr val="002060"/>
                </a:solidFill>
              </a:rPr>
              <a:t> 1946 </a:t>
            </a:r>
            <a:r>
              <a:rPr lang="ru-RU" sz="2300" dirty="0" err="1" smtClean="0">
                <a:solidFill>
                  <a:srgbClr val="002060"/>
                </a:solidFill>
              </a:rPr>
              <a:t>елның июленә кадәр </a:t>
            </a:r>
            <a:r>
              <a:rPr lang="ru-RU" sz="2300" dirty="0" smtClean="0">
                <a:solidFill>
                  <a:srgbClr val="002060"/>
                </a:solidFill>
              </a:rPr>
              <a:t>Н.Арсланов </a:t>
            </a:r>
            <a:r>
              <a:rPr lang="ru-RU" sz="2300" dirty="0" err="1" smtClean="0">
                <a:solidFill>
                  <a:srgbClr val="002060"/>
                </a:solidFill>
              </a:rPr>
              <a:t>яңадан </a:t>
            </a:r>
            <a:r>
              <a:rPr lang="ru-RU" sz="2300" dirty="0" smtClean="0">
                <a:solidFill>
                  <a:srgbClr val="002060"/>
                </a:solidFill>
              </a:rPr>
              <a:t>армия </a:t>
            </a:r>
            <a:r>
              <a:rPr lang="ru-RU" sz="2300" dirty="0" err="1" smtClean="0">
                <a:solidFill>
                  <a:srgbClr val="002060"/>
                </a:solidFill>
              </a:rPr>
              <a:t>сафларында</a:t>
            </a:r>
            <a:r>
              <a:rPr lang="ru-RU" sz="2300" dirty="0" smtClean="0">
                <a:solidFill>
                  <a:srgbClr val="002060"/>
                </a:solidFill>
              </a:rPr>
              <a:t>. </a:t>
            </a:r>
            <a:r>
              <a:rPr lang="ru-RU" sz="2300" dirty="0" err="1" smtClean="0">
                <a:solidFill>
                  <a:srgbClr val="002060"/>
                </a:solidFill>
              </a:rPr>
              <a:t>Башта</a:t>
            </a:r>
            <a:r>
              <a:rPr lang="ru-RU" sz="2300" dirty="0" smtClean="0">
                <a:solidFill>
                  <a:srgbClr val="002060"/>
                </a:solidFill>
              </a:rPr>
              <a:t> </a:t>
            </a:r>
            <a:r>
              <a:rPr lang="ru-RU" sz="2300" dirty="0" err="1" smtClean="0">
                <a:solidFill>
                  <a:srgbClr val="002060"/>
                </a:solidFill>
              </a:rPr>
              <a:t>ул</a:t>
            </a:r>
            <a:r>
              <a:rPr lang="ru-RU" sz="2300" dirty="0" smtClean="0">
                <a:solidFill>
                  <a:srgbClr val="002060"/>
                </a:solidFill>
              </a:rPr>
              <a:t> Ульяновск </a:t>
            </a:r>
            <a:r>
              <a:rPr lang="ru-RU" sz="2300" dirty="0" err="1" smtClean="0">
                <a:solidFill>
                  <a:srgbClr val="002060"/>
                </a:solidFill>
              </a:rPr>
              <a:t>шәһәрендәге хәрби </a:t>
            </a:r>
            <a:r>
              <a:rPr lang="ru-RU" sz="2300" dirty="0" smtClean="0">
                <a:solidFill>
                  <a:srgbClr val="002060"/>
                </a:solidFill>
              </a:rPr>
              <a:t>пехота </a:t>
            </a:r>
            <a:r>
              <a:rPr lang="ru-RU" sz="2300" dirty="0" err="1" smtClean="0">
                <a:solidFill>
                  <a:srgbClr val="002060"/>
                </a:solidFill>
              </a:rPr>
              <a:t>училищесында</a:t>
            </a:r>
            <a:r>
              <a:rPr lang="ru-RU" sz="2300" dirty="0" smtClean="0">
                <a:solidFill>
                  <a:srgbClr val="002060"/>
                </a:solidFill>
              </a:rPr>
              <a:t> </a:t>
            </a:r>
            <a:r>
              <a:rPr lang="ru-RU" sz="2300" dirty="0" err="1" smtClean="0">
                <a:solidFill>
                  <a:srgbClr val="002060"/>
                </a:solidFill>
              </a:rPr>
              <a:t>укый</a:t>
            </a:r>
            <a:r>
              <a:rPr lang="ru-RU" sz="2300" dirty="0" smtClean="0">
                <a:solidFill>
                  <a:srgbClr val="002060"/>
                </a:solidFill>
              </a:rPr>
              <a:t>, </a:t>
            </a:r>
            <a:r>
              <a:rPr lang="ru-RU" sz="2300" dirty="0" err="1" smtClean="0">
                <a:solidFill>
                  <a:srgbClr val="002060"/>
                </a:solidFill>
              </a:rPr>
              <a:t>аннары</a:t>
            </a:r>
            <a:r>
              <a:rPr lang="ru-RU" sz="2300" dirty="0" smtClean="0">
                <a:solidFill>
                  <a:srgbClr val="002060"/>
                </a:solidFill>
              </a:rPr>
              <a:t> рота командиры </a:t>
            </a:r>
            <a:r>
              <a:rPr lang="ru-RU" sz="2300" dirty="0" err="1" smtClean="0">
                <a:solidFill>
                  <a:srgbClr val="002060"/>
                </a:solidFill>
              </a:rPr>
              <a:t>сыйфатында</a:t>
            </a:r>
            <a:r>
              <a:rPr lang="ru-RU" sz="2300" dirty="0" smtClean="0">
                <a:solidFill>
                  <a:srgbClr val="002060"/>
                </a:solidFill>
              </a:rPr>
              <a:t> </a:t>
            </a:r>
            <a:r>
              <a:rPr lang="ru-RU" sz="2300" dirty="0" err="1" smtClean="0">
                <a:solidFill>
                  <a:srgbClr val="002060"/>
                </a:solidFill>
              </a:rPr>
              <a:t>Төньяк-Көнбатыш фронтның </a:t>
            </a:r>
            <a:r>
              <a:rPr lang="ru-RU" sz="2300" dirty="0" smtClean="0">
                <a:solidFill>
                  <a:srgbClr val="002060"/>
                </a:solidFill>
              </a:rPr>
              <a:t>Ржев </a:t>
            </a:r>
            <a:r>
              <a:rPr lang="ru-RU" sz="2300" dirty="0" err="1" smtClean="0">
                <a:solidFill>
                  <a:srgbClr val="002060"/>
                </a:solidFill>
              </a:rPr>
              <a:t>шәһәре өчен барган</a:t>
            </a:r>
            <a:r>
              <a:rPr lang="ru-RU" sz="2300" dirty="0" smtClean="0">
                <a:solidFill>
                  <a:srgbClr val="002060"/>
                </a:solidFill>
              </a:rPr>
              <a:t> </a:t>
            </a:r>
            <a:r>
              <a:rPr lang="ru-RU" sz="2300" dirty="0" err="1" smtClean="0">
                <a:solidFill>
                  <a:srgbClr val="002060"/>
                </a:solidFill>
              </a:rPr>
              <a:t>канлы</a:t>
            </a:r>
            <a:r>
              <a:rPr lang="ru-RU" sz="2300" dirty="0" smtClean="0">
                <a:solidFill>
                  <a:srgbClr val="002060"/>
                </a:solidFill>
              </a:rPr>
              <a:t> </a:t>
            </a:r>
            <a:r>
              <a:rPr lang="ru-RU" sz="2300" dirty="0" err="1" smtClean="0">
                <a:solidFill>
                  <a:srgbClr val="002060"/>
                </a:solidFill>
              </a:rPr>
              <a:t>сугышларында</a:t>
            </a:r>
            <a:r>
              <a:rPr lang="ru-RU" sz="2300" dirty="0" smtClean="0">
                <a:solidFill>
                  <a:srgbClr val="002060"/>
                </a:solidFill>
              </a:rPr>
              <a:t> </a:t>
            </a:r>
            <a:r>
              <a:rPr lang="ru-RU" sz="2300" dirty="0" err="1" smtClean="0">
                <a:solidFill>
                  <a:srgbClr val="002060"/>
                </a:solidFill>
              </a:rPr>
              <a:t>катнашып</a:t>
            </a:r>
            <a:r>
              <a:rPr lang="ru-RU" sz="2300" dirty="0" smtClean="0">
                <a:solidFill>
                  <a:srgbClr val="002060"/>
                </a:solidFill>
              </a:rPr>
              <a:t>, </a:t>
            </a:r>
            <a:r>
              <a:rPr lang="ru-RU" sz="2300" dirty="0" err="1" smtClean="0">
                <a:solidFill>
                  <a:srgbClr val="002060"/>
                </a:solidFill>
              </a:rPr>
              <a:t>авыр</a:t>
            </a:r>
            <a:r>
              <a:rPr lang="ru-RU" sz="2300" dirty="0" smtClean="0">
                <a:solidFill>
                  <a:srgbClr val="002060"/>
                </a:solidFill>
              </a:rPr>
              <a:t> яра ала </a:t>
            </a:r>
            <a:r>
              <a:rPr lang="ru-RU" sz="2300" dirty="0" err="1" smtClean="0">
                <a:solidFill>
                  <a:srgbClr val="002060"/>
                </a:solidFill>
              </a:rPr>
              <a:t>һәм госпитальгә озатыла</a:t>
            </a:r>
            <a:r>
              <a:rPr lang="ru-RU" sz="2300" dirty="0" smtClean="0">
                <a:solidFill>
                  <a:srgbClr val="002060"/>
                </a:solidFill>
              </a:rPr>
              <a:t>. </a:t>
            </a:r>
            <a:r>
              <a:rPr lang="ru-RU" sz="2300" dirty="0" err="1" smtClean="0">
                <a:solidFill>
                  <a:srgbClr val="002060"/>
                </a:solidFill>
              </a:rPr>
              <a:t>Бөек Ватан</a:t>
            </a:r>
            <a:r>
              <a:rPr lang="ru-RU" sz="2300" dirty="0" smtClean="0">
                <a:solidFill>
                  <a:srgbClr val="002060"/>
                </a:solidFill>
              </a:rPr>
              <a:t> </a:t>
            </a:r>
            <a:r>
              <a:rPr lang="ru-RU" sz="2300" dirty="0" err="1" smtClean="0">
                <a:solidFill>
                  <a:srgbClr val="002060"/>
                </a:solidFill>
              </a:rPr>
              <a:t>сугышы</a:t>
            </a:r>
            <a:r>
              <a:rPr lang="ru-RU" sz="2300" dirty="0" smtClean="0">
                <a:solidFill>
                  <a:srgbClr val="002060"/>
                </a:solidFill>
              </a:rPr>
              <a:t> </a:t>
            </a:r>
            <a:r>
              <a:rPr lang="ru-RU" sz="2300" dirty="0" err="1" smtClean="0">
                <a:solidFill>
                  <a:srgbClr val="002060"/>
                </a:solidFill>
              </a:rPr>
              <a:t>чорындагы</a:t>
            </a:r>
            <a:r>
              <a:rPr lang="ru-RU" sz="2300" dirty="0" smtClean="0">
                <a:solidFill>
                  <a:srgbClr val="002060"/>
                </a:solidFill>
              </a:rPr>
              <a:t> </a:t>
            </a:r>
            <a:r>
              <a:rPr lang="ru-RU" sz="2300" dirty="0" err="1" smtClean="0">
                <a:solidFill>
                  <a:srgbClr val="002060"/>
                </a:solidFill>
              </a:rPr>
              <a:t>сугышчан</a:t>
            </a:r>
            <a:r>
              <a:rPr lang="ru-RU" sz="2300" dirty="0" smtClean="0">
                <a:solidFill>
                  <a:srgbClr val="002060"/>
                </a:solidFill>
              </a:rPr>
              <a:t> </a:t>
            </a:r>
            <a:r>
              <a:rPr lang="ru-RU" sz="2300" dirty="0" err="1" smtClean="0">
                <a:solidFill>
                  <a:srgbClr val="002060"/>
                </a:solidFill>
              </a:rPr>
              <a:t>хезмәтләре өчен </a:t>
            </a:r>
            <a:r>
              <a:rPr lang="ru-RU" sz="2300" dirty="0" smtClean="0">
                <a:solidFill>
                  <a:srgbClr val="002060"/>
                </a:solidFill>
              </a:rPr>
              <a:t>Совет </a:t>
            </a:r>
            <a:r>
              <a:rPr lang="ru-RU" sz="2300" dirty="0" err="1" smtClean="0">
                <a:solidFill>
                  <a:srgbClr val="002060"/>
                </a:solidFill>
              </a:rPr>
              <a:t>хөкүмәте аны</a:t>
            </a:r>
            <a:r>
              <a:rPr lang="ru-RU" sz="2300" dirty="0" smtClean="0">
                <a:solidFill>
                  <a:srgbClr val="002060"/>
                </a:solidFill>
              </a:rPr>
              <a:t> Кызыл </a:t>
            </a:r>
            <a:r>
              <a:rPr lang="ru-RU" sz="2300" dirty="0" err="1" smtClean="0">
                <a:solidFill>
                  <a:srgbClr val="002060"/>
                </a:solidFill>
              </a:rPr>
              <a:t>Йолдыз</a:t>
            </a:r>
            <a:r>
              <a:rPr lang="ru-RU" sz="2300" dirty="0" smtClean="0">
                <a:solidFill>
                  <a:srgbClr val="002060"/>
                </a:solidFill>
              </a:rPr>
              <a:t> ордены (1942), «</a:t>
            </a:r>
            <a:r>
              <a:rPr lang="ru-RU" sz="2300" dirty="0" err="1" smtClean="0">
                <a:solidFill>
                  <a:srgbClr val="002060"/>
                </a:solidFill>
              </a:rPr>
              <a:t>Батырлык</a:t>
            </a:r>
            <a:r>
              <a:rPr lang="ru-RU" sz="2300" dirty="0" smtClean="0">
                <a:solidFill>
                  <a:srgbClr val="002060"/>
                </a:solidFill>
              </a:rPr>
              <a:t> </a:t>
            </a:r>
            <a:r>
              <a:rPr lang="ru-RU" sz="2300" dirty="0" err="1" smtClean="0">
                <a:solidFill>
                  <a:srgbClr val="002060"/>
                </a:solidFill>
              </a:rPr>
              <a:t>өчен</a:t>
            </a:r>
            <a:r>
              <a:rPr lang="ru-RU" sz="2300" dirty="0" smtClean="0">
                <a:solidFill>
                  <a:srgbClr val="002060"/>
                </a:solidFill>
              </a:rPr>
              <a:t>» </a:t>
            </a:r>
            <a:r>
              <a:rPr lang="ru-RU" sz="2300" dirty="0" err="1" smtClean="0">
                <a:solidFill>
                  <a:srgbClr val="002060"/>
                </a:solidFill>
              </a:rPr>
              <a:t>медале</a:t>
            </a:r>
            <a:r>
              <a:rPr lang="ru-RU" sz="2300" dirty="0" smtClean="0">
                <a:solidFill>
                  <a:srgbClr val="002060"/>
                </a:solidFill>
              </a:rPr>
              <a:t> </a:t>
            </a:r>
            <a:r>
              <a:rPr lang="ru-RU" sz="2300" dirty="0" err="1" smtClean="0">
                <a:solidFill>
                  <a:srgbClr val="002060"/>
                </a:solidFill>
              </a:rPr>
              <a:t>белән бүләкли</a:t>
            </a:r>
            <a:r>
              <a:rPr lang="ru-RU" sz="2300" dirty="0" smtClean="0">
                <a:solidFill>
                  <a:srgbClr val="002060"/>
                </a:solidFill>
              </a:rPr>
              <a:t>. </a:t>
            </a:r>
            <a:r>
              <a:rPr lang="ru-RU" sz="2300" dirty="0" err="1" smtClean="0">
                <a:solidFill>
                  <a:srgbClr val="002060"/>
                </a:solidFill>
              </a:rPr>
              <a:t>Бөек Ватан</a:t>
            </a:r>
            <a:r>
              <a:rPr lang="ru-RU" sz="2300" dirty="0" smtClean="0">
                <a:solidFill>
                  <a:srgbClr val="002060"/>
                </a:solidFill>
              </a:rPr>
              <a:t> </a:t>
            </a:r>
            <a:r>
              <a:rPr lang="ru-RU" sz="2300" dirty="0" err="1" smtClean="0">
                <a:solidFill>
                  <a:srgbClr val="002060"/>
                </a:solidFill>
              </a:rPr>
              <a:t>сугышыннан</a:t>
            </a:r>
            <a:r>
              <a:rPr lang="ru-RU" sz="2300" dirty="0" smtClean="0">
                <a:solidFill>
                  <a:srgbClr val="002060"/>
                </a:solidFill>
              </a:rPr>
              <a:t> </a:t>
            </a:r>
            <a:r>
              <a:rPr lang="ru-RU" sz="2300" dirty="0" err="1" smtClean="0">
                <a:solidFill>
                  <a:srgbClr val="002060"/>
                </a:solidFill>
              </a:rPr>
              <a:t>соң Нури</a:t>
            </a:r>
            <a:r>
              <a:rPr lang="ru-RU" sz="2300" dirty="0" smtClean="0">
                <a:solidFill>
                  <a:srgbClr val="002060"/>
                </a:solidFill>
              </a:rPr>
              <a:t> Арсланов </a:t>
            </a:r>
            <a:r>
              <a:rPr lang="ru-RU" sz="2300" dirty="0" err="1" smtClean="0">
                <a:solidFill>
                  <a:srgbClr val="002060"/>
                </a:solidFill>
              </a:rPr>
              <a:t>ун</a:t>
            </a:r>
            <a:r>
              <a:rPr lang="ru-RU" sz="2300" dirty="0" smtClean="0">
                <a:solidFill>
                  <a:srgbClr val="002060"/>
                </a:solidFill>
              </a:rPr>
              <a:t> </a:t>
            </a:r>
            <a:r>
              <a:rPr lang="ru-RU" sz="2300" dirty="0" err="1" smtClean="0">
                <a:solidFill>
                  <a:srgbClr val="002060"/>
                </a:solidFill>
              </a:rPr>
              <a:t>елга</a:t>
            </a:r>
            <a:r>
              <a:rPr lang="ru-RU" sz="2300" dirty="0" smtClean="0">
                <a:solidFill>
                  <a:srgbClr val="002060"/>
                </a:solidFill>
              </a:rPr>
              <a:t> </a:t>
            </a:r>
            <a:r>
              <a:rPr lang="ru-RU" sz="2300" dirty="0" err="1" smtClean="0">
                <a:solidFill>
                  <a:srgbClr val="002060"/>
                </a:solidFill>
              </a:rPr>
              <a:t>якын</a:t>
            </a:r>
            <a:r>
              <a:rPr lang="ru-RU" sz="2300" dirty="0" smtClean="0">
                <a:solidFill>
                  <a:srgbClr val="002060"/>
                </a:solidFill>
              </a:rPr>
              <a:t> «Совет </a:t>
            </a:r>
            <a:r>
              <a:rPr lang="ru-RU" sz="2300" dirty="0" err="1" smtClean="0">
                <a:solidFill>
                  <a:srgbClr val="002060"/>
                </a:solidFill>
              </a:rPr>
              <a:t>Татарстаны</a:t>
            </a:r>
            <a:r>
              <a:rPr lang="ru-RU" sz="2300" dirty="0" smtClean="0">
                <a:solidFill>
                  <a:srgbClr val="002060"/>
                </a:solidFill>
              </a:rPr>
              <a:t>» (</a:t>
            </a:r>
            <a:r>
              <a:rPr lang="ru-RU" sz="2300" dirty="0" err="1" smtClean="0">
                <a:solidFill>
                  <a:srgbClr val="002060"/>
                </a:solidFill>
              </a:rPr>
              <a:t>хәзерге </a:t>
            </a:r>
            <a:r>
              <a:rPr lang="ru-RU" sz="2300" dirty="0" smtClean="0">
                <a:solidFill>
                  <a:srgbClr val="002060"/>
                </a:solidFill>
              </a:rPr>
              <a:t>«</a:t>
            </a:r>
            <a:r>
              <a:rPr lang="ru-RU" sz="2300" dirty="0" err="1" smtClean="0">
                <a:solidFill>
                  <a:srgbClr val="002060"/>
                </a:solidFill>
              </a:rPr>
              <a:t>Ватаным</a:t>
            </a:r>
            <a:r>
              <a:rPr lang="ru-RU" sz="2300" dirty="0" smtClean="0">
                <a:solidFill>
                  <a:srgbClr val="002060"/>
                </a:solidFill>
              </a:rPr>
              <a:t> Татарстан») </a:t>
            </a:r>
            <a:r>
              <a:rPr lang="ru-RU" sz="2300" dirty="0" err="1" smtClean="0">
                <a:solidFill>
                  <a:srgbClr val="002060"/>
                </a:solidFill>
              </a:rPr>
              <a:t>газетасы</a:t>
            </a:r>
            <a:r>
              <a:rPr lang="ru-RU" sz="2300" dirty="0" smtClean="0">
                <a:solidFill>
                  <a:srgbClr val="002060"/>
                </a:solidFill>
              </a:rPr>
              <a:t> </a:t>
            </a:r>
            <a:r>
              <a:rPr lang="ru-RU" sz="2300" dirty="0" err="1" smtClean="0">
                <a:solidFill>
                  <a:srgbClr val="002060"/>
                </a:solidFill>
              </a:rPr>
              <a:t>редакциясендә </a:t>
            </a:r>
            <a:r>
              <a:rPr lang="ru-RU" sz="2300" dirty="0" smtClean="0">
                <a:solidFill>
                  <a:srgbClr val="002060"/>
                </a:solidFill>
              </a:rPr>
              <a:t>— </a:t>
            </a:r>
            <a:r>
              <a:rPr lang="ru-RU" sz="2300" dirty="0" err="1" smtClean="0">
                <a:solidFill>
                  <a:srgbClr val="002060"/>
                </a:solidFill>
              </a:rPr>
              <a:t>рәссам</a:t>
            </a:r>
            <a:r>
              <a:rPr lang="ru-RU" sz="2300" dirty="0" smtClean="0">
                <a:solidFill>
                  <a:srgbClr val="002060"/>
                </a:solidFill>
              </a:rPr>
              <a:t>, 1964—1972 </a:t>
            </a:r>
            <a:r>
              <a:rPr lang="ru-RU" sz="2300" dirty="0" err="1" smtClean="0">
                <a:solidFill>
                  <a:srgbClr val="002060"/>
                </a:solidFill>
              </a:rPr>
              <a:t>елларда</a:t>
            </a:r>
            <a:r>
              <a:rPr lang="ru-RU" sz="2300" dirty="0" smtClean="0">
                <a:solidFill>
                  <a:srgbClr val="002060"/>
                </a:solidFill>
              </a:rPr>
              <a:t> «Казан </a:t>
            </a:r>
            <a:r>
              <a:rPr lang="ru-RU" sz="2300" dirty="0" err="1" smtClean="0">
                <a:solidFill>
                  <a:srgbClr val="002060"/>
                </a:solidFill>
              </a:rPr>
              <a:t>утлары</a:t>
            </a:r>
            <a:r>
              <a:rPr lang="ru-RU" sz="2300" dirty="0" smtClean="0">
                <a:solidFill>
                  <a:srgbClr val="002060"/>
                </a:solidFill>
              </a:rPr>
              <a:t>» </a:t>
            </a:r>
            <a:r>
              <a:rPr lang="ru-RU" sz="2300" dirty="0" err="1" smtClean="0">
                <a:solidFill>
                  <a:srgbClr val="002060"/>
                </a:solidFill>
              </a:rPr>
              <a:t>журналында</a:t>
            </a:r>
            <a:r>
              <a:rPr lang="ru-RU" sz="2300" dirty="0" smtClean="0">
                <a:solidFill>
                  <a:srgbClr val="002060"/>
                </a:solidFill>
              </a:rPr>
              <a:t> поэзия </a:t>
            </a:r>
            <a:r>
              <a:rPr lang="ru-RU" sz="2300" dirty="0" err="1" smtClean="0">
                <a:solidFill>
                  <a:srgbClr val="002060"/>
                </a:solidFill>
              </a:rPr>
              <a:t>бүлеге мөдире булып</a:t>
            </a:r>
            <a:r>
              <a:rPr lang="ru-RU" sz="2300" dirty="0" smtClean="0">
                <a:solidFill>
                  <a:srgbClr val="002060"/>
                </a:solidFill>
              </a:rPr>
              <a:t> </a:t>
            </a:r>
            <a:r>
              <a:rPr lang="ru-RU" sz="2300" dirty="0" err="1" smtClean="0">
                <a:solidFill>
                  <a:srgbClr val="002060"/>
                </a:solidFill>
              </a:rPr>
              <a:t>эшли</a:t>
            </a:r>
            <a:r>
              <a:rPr lang="ru-RU" sz="2300" dirty="0" smtClean="0">
                <a:solidFill>
                  <a:srgbClr val="002060"/>
                </a:solidFill>
              </a:rPr>
              <a:t>. 1972 </a:t>
            </a:r>
            <a:r>
              <a:rPr lang="ru-RU" sz="2300" dirty="0" err="1" smtClean="0">
                <a:solidFill>
                  <a:srgbClr val="002060"/>
                </a:solidFill>
              </a:rPr>
              <a:t>елда</a:t>
            </a:r>
            <a:r>
              <a:rPr lang="ru-RU" sz="2300" dirty="0" smtClean="0">
                <a:solidFill>
                  <a:srgbClr val="002060"/>
                </a:solidFill>
              </a:rPr>
              <a:t> </a:t>
            </a:r>
            <a:r>
              <a:rPr lang="ru-RU" sz="2300" dirty="0" err="1" smtClean="0">
                <a:solidFill>
                  <a:srgbClr val="002060"/>
                </a:solidFill>
              </a:rPr>
              <a:t>ул</a:t>
            </a:r>
            <a:r>
              <a:rPr lang="ru-RU" sz="2300" dirty="0" smtClean="0">
                <a:solidFill>
                  <a:srgbClr val="002060"/>
                </a:solidFill>
              </a:rPr>
              <a:t> </a:t>
            </a:r>
            <a:r>
              <a:rPr lang="ru-RU" sz="2300" dirty="0" err="1" smtClean="0">
                <a:solidFill>
                  <a:srgbClr val="002060"/>
                </a:solidFill>
              </a:rPr>
              <a:t>бөтенләе белән профессиональ</a:t>
            </a:r>
            <a:r>
              <a:rPr lang="ru-RU" sz="2300" dirty="0" smtClean="0">
                <a:solidFill>
                  <a:srgbClr val="002060"/>
                </a:solidFill>
              </a:rPr>
              <a:t> </a:t>
            </a:r>
            <a:r>
              <a:rPr lang="ru-RU" sz="2300" dirty="0" err="1" smtClean="0">
                <a:solidFill>
                  <a:srgbClr val="002060"/>
                </a:solidFill>
              </a:rPr>
              <a:t>язучылык</a:t>
            </a:r>
            <a:r>
              <a:rPr lang="ru-RU" sz="2300" dirty="0" smtClean="0">
                <a:solidFill>
                  <a:srgbClr val="002060"/>
                </a:solidFill>
              </a:rPr>
              <a:t> </a:t>
            </a:r>
            <a:r>
              <a:rPr lang="ru-RU" sz="2300" dirty="0" err="1" smtClean="0">
                <a:solidFill>
                  <a:srgbClr val="002060"/>
                </a:solidFill>
              </a:rPr>
              <a:t>хезмәтенә күчә</a:t>
            </a:r>
            <a:r>
              <a:rPr lang="ru-RU" sz="2300" dirty="0" smtClean="0">
                <a:solidFill>
                  <a:srgbClr val="002060"/>
                </a:solidFill>
              </a:rPr>
              <a:t>.</a:t>
            </a:r>
          </a:p>
          <a:p>
            <a:pPr>
              <a:buNone/>
            </a:pPr>
            <a:endParaRPr lang="ru-RU" dirty="0">
              <a:solidFill>
                <a:srgbClr val="C00000"/>
              </a:solidFill>
            </a:endParaRPr>
          </a:p>
        </p:txBody>
      </p:sp>
      <p:sp>
        <p:nvSpPr>
          <p:cNvPr id="3" name="Заголовок 2"/>
          <p:cNvSpPr>
            <a:spLocks noGrp="1"/>
          </p:cNvSpPr>
          <p:nvPr>
            <p:ph type="title"/>
          </p:nvPr>
        </p:nvSpPr>
        <p:spPr>
          <a:xfrm flipV="1">
            <a:off x="755576" y="0"/>
            <a:ext cx="7931224" cy="15240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443138.jpg"/>
          <p:cNvPicPr>
            <a:picLocks noChangeAspect="1"/>
          </p:cNvPicPr>
          <p:nvPr/>
        </p:nvPicPr>
        <p:blipFill>
          <a:blip r:embed="rId2" cstate="print">
            <a:lum bright="17000"/>
          </a:blip>
          <a:stretch>
            <a:fillRect/>
          </a:stretch>
        </p:blipFill>
        <p:spPr>
          <a:xfrm>
            <a:off x="179512" y="188640"/>
            <a:ext cx="8738041" cy="6408712"/>
          </a:xfrm>
          <a:prstGeom prst="rect">
            <a:avLst/>
          </a:prstGeom>
          <a:ln>
            <a:noFill/>
          </a:ln>
          <a:effectLst>
            <a:outerShdw blurRad="292100" dist="139700" dir="2700000" algn="tl" rotWithShape="0">
              <a:srgbClr val="333333">
                <a:alpha val="65000"/>
              </a:srgbClr>
            </a:outerShdw>
          </a:effectLst>
        </p:spPr>
      </p:pic>
      <p:sp>
        <p:nvSpPr>
          <p:cNvPr id="2" name="Содержимое 1"/>
          <p:cNvSpPr>
            <a:spLocks noGrp="1"/>
          </p:cNvSpPr>
          <p:nvPr>
            <p:ph idx="1"/>
          </p:nvPr>
        </p:nvSpPr>
        <p:spPr>
          <a:xfrm>
            <a:off x="457200" y="548680"/>
            <a:ext cx="8291264" cy="5547320"/>
          </a:xfrm>
        </p:spPr>
        <p:txBody>
          <a:bodyPr>
            <a:normAutofit fontScale="85000" lnSpcReduction="20000"/>
          </a:bodyPr>
          <a:lstStyle/>
          <a:p>
            <a:pPr>
              <a:buNone/>
            </a:pPr>
            <a:r>
              <a:rPr lang="ru-RU" b="1" dirty="0" smtClean="0">
                <a:solidFill>
                  <a:srgbClr val="002060"/>
                </a:solidFill>
              </a:rPr>
              <a:t>	</a:t>
            </a:r>
            <a:r>
              <a:rPr lang="ru-RU" b="1" dirty="0" err="1" smtClean="0">
                <a:solidFill>
                  <a:schemeClr val="bg1">
                    <a:lumMod val="10000"/>
                  </a:schemeClr>
                </a:solidFill>
              </a:rPr>
              <a:t>Исән калдыр</a:t>
            </a:r>
            <a:endParaRPr lang="ru-RU" b="1"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Итәгемне тетте</a:t>
            </a:r>
            <a:r>
              <a:rPr lang="ru-RU" dirty="0" smtClean="0">
                <a:solidFill>
                  <a:schemeClr val="bg1">
                    <a:lumMod val="10000"/>
                  </a:schemeClr>
                </a:solidFill>
              </a:rPr>
              <a:t>, </a:t>
            </a:r>
            <a:r>
              <a:rPr lang="ru-RU" dirty="0" err="1" smtClean="0">
                <a:solidFill>
                  <a:schemeClr val="bg1">
                    <a:lumMod val="10000"/>
                  </a:schemeClr>
                </a:solidFill>
              </a:rPr>
              <a:t>санап</a:t>
            </a:r>
            <a:r>
              <a:rPr lang="ru-RU" dirty="0" smtClean="0">
                <a:solidFill>
                  <a:schemeClr val="bg1">
                    <a:lumMod val="10000"/>
                  </a:schemeClr>
                </a:solidFill>
              </a:rPr>
              <a:t> кара:</a:t>
            </a:r>
            <a:br>
              <a:rPr lang="ru-RU" dirty="0" smtClean="0">
                <a:solidFill>
                  <a:schemeClr val="bg1">
                    <a:lumMod val="10000"/>
                  </a:schemeClr>
                </a:solidFill>
              </a:rPr>
            </a:br>
            <a:r>
              <a:rPr lang="ru-RU" dirty="0" err="1" smtClean="0">
                <a:solidFill>
                  <a:schemeClr val="bg1">
                    <a:lumMod val="10000"/>
                  </a:schemeClr>
                </a:solidFill>
              </a:rPr>
              <a:t>Нәкъ унсигез</a:t>
            </a:r>
            <a:r>
              <a:rPr lang="ru-RU" dirty="0" smtClean="0">
                <a:solidFill>
                  <a:schemeClr val="bg1">
                    <a:lumMod val="10000"/>
                  </a:schemeClr>
                </a:solidFill>
              </a:rPr>
              <a:t> пуля.</a:t>
            </a:r>
            <a:br>
              <a:rPr lang="ru-RU" dirty="0" smtClean="0">
                <a:solidFill>
                  <a:schemeClr val="bg1">
                    <a:lumMod val="10000"/>
                  </a:schemeClr>
                </a:solidFill>
              </a:rPr>
            </a:br>
            <a:r>
              <a:rPr lang="ru-RU" dirty="0" err="1" smtClean="0">
                <a:solidFill>
                  <a:schemeClr val="bg1">
                    <a:lumMod val="10000"/>
                  </a:schemeClr>
                </a:solidFill>
              </a:rPr>
              <a:t>Берәү шулай</a:t>
            </a:r>
            <a:r>
              <a:rPr lang="ru-RU" dirty="0" smtClean="0">
                <a:solidFill>
                  <a:schemeClr val="bg1">
                    <a:lumMod val="10000"/>
                  </a:schemeClr>
                </a:solidFill>
              </a:rPr>
              <a:t> </a:t>
            </a:r>
            <a:r>
              <a:rPr lang="ru-RU" dirty="0" err="1" smtClean="0">
                <a:solidFill>
                  <a:schemeClr val="bg1">
                    <a:lumMod val="10000"/>
                  </a:schemeClr>
                </a:solidFill>
              </a:rPr>
              <a:t>ансат</a:t>
            </a:r>
            <a:r>
              <a:rPr lang="ru-RU" dirty="0" smtClean="0">
                <a:solidFill>
                  <a:schemeClr val="bg1">
                    <a:lumMod val="10000"/>
                  </a:schemeClr>
                </a:solidFill>
              </a:rPr>
              <a:t> </a:t>
            </a:r>
            <a:r>
              <a:rPr lang="ru-RU" dirty="0" err="1" smtClean="0">
                <a:solidFill>
                  <a:schemeClr val="bg1">
                    <a:lumMod val="10000"/>
                  </a:schemeClr>
                </a:solidFill>
              </a:rPr>
              <a:t>исән </a:t>
            </a:r>
            <a:r>
              <a:rPr lang="ru-RU" dirty="0" smtClean="0">
                <a:solidFill>
                  <a:schemeClr val="bg1">
                    <a:lumMod val="10000"/>
                  </a:schemeClr>
                </a:solidFill>
              </a:rPr>
              <a:t>кала,</a:t>
            </a:r>
            <a:br>
              <a:rPr lang="ru-RU" dirty="0" smtClean="0">
                <a:solidFill>
                  <a:schemeClr val="bg1">
                    <a:lumMod val="10000"/>
                  </a:schemeClr>
                </a:solidFill>
              </a:rPr>
            </a:br>
            <a:r>
              <a:rPr lang="ru-RU" dirty="0" err="1" smtClean="0">
                <a:solidFill>
                  <a:schemeClr val="bg1">
                    <a:lumMod val="10000"/>
                  </a:schemeClr>
                </a:solidFill>
              </a:rPr>
              <a:t>Берәү шуннан</a:t>
            </a:r>
            <a:r>
              <a:rPr lang="ru-RU" dirty="0" smtClean="0">
                <a:solidFill>
                  <a:schemeClr val="bg1">
                    <a:lumMod val="10000"/>
                  </a:schemeClr>
                </a:solidFill>
              </a:rPr>
              <a:t> </a:t>
            </a:r>
            <a:r>
              <a:rPr lang="ru-RU" dirty="0" err="1" smtClean="0">
                <a:solidFill>
                  <a:schemeClr val="bg1">
                    <a:lumMod val="10000"/>
                  </a:schemeClr>
                </a:solidFill>
              </a:rPr>
              <a:t>үлә...</a:t>
            </a:r>
            <a:endParaRPr lang="ru-RU"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Кинәт җилен чәчләремә тидереп</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Уклар</a:t>
            </a:r>
            <a:r>
              <a:rPr lang="ru-RU" dirty="0" smtClean="0">
                <a:solidFill>
                  <a:schemeClr val="bg1">
                    <a:lumMod val="10000"/>
                  </a:schemeClr>
                </a:solidFill>
              </a:rPr>
              <a:t> </a:t>
            </a:r>
            <a:r>
              <a:rPr lang="ru-RU" dirty="0" err="1" smtClean="0">
                <a:solidFill>
                  <a:schemeClr val="bg1">
                    <a:lumMod val="10000"/>
                  </a:schemeClr>
                </a:solidFill>
              </a:rPr>
              <a:t>үтте исеп</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Пилоткамны</a:t>
            </a:r>
            <a:r>
              <a:rPr lang="ru-RU" dirty="0" smtClean="0">
                <a:solidFill>
                  <a:schemeClr val="bg1">
                    <a:lumMod val="10000"/>
                  </a:schemeClr>
                </a:solidFill>
              </a:rPr>
              <a:t> </a:t>
            </a:r>
            <a:r>
              <a:rPr lang="ru-RU" dirty="0" err="1" smtClean="0">
                <a:solidFill>
                  <a:schemeClr val="bg1">
                    <a:lumMod val="10000"/>
                  </a:schemeClr>
                </a:solidFill>
              </a:rPr>
              <a:t>аркылыга</a:t>
            </a:r>
            <a:r>
              <a:rPr lang="ru-RU" dirty="0" smtClean="0">
                <a:solidFill>
                  <a:schemeClr val="bg1">
                    <a:lumMod val="10000"/>
                  </a:schemeClr>
                </a:solidFill>
              </a:rPr>
              <a:t> </a:t>
            </a:r>
            <a:r>
              <a:rPr lang="ru-RU" dirty="0" err="1" smtClean="0">
                <a:solidFill>
                  <a:schemeClr val="bg1">
                    <a:lumMod val="10000"/>
                  </a:schemeClr>
                </a:solidFill>
              </a:rPr>
              <a:t>кидереп</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Ике </a:t>
            </a:r>
            <a:r>
              <a:rPr lang="ru-RU" dirty="0" err="1" smtClean="0">
                <a:solidFill>
                  <a:schemeClr val="bg1">
                    <a:lumMod val="10000"/>
                  </a:schemeClr>
                </a:solidFill>
              </a:rPr>
              <a:t>җирдән тишеп</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Кыл</a:t>
            </a:r>
            <a:r>
              <a:rPr lang="ru-RU" dirty="0" smtClean="0">
                <a:solidFill>
                  <a:schemeClr val="bg1">
                    <a:lumMod val="10000"/>
                  </a:schemeClr>
                </a:solidFill>
              </a:rPr>
              <a:t> </a:t>
            </a:r>
            <a:r>
              <a:rPr lang="ru-RU" dirty="0" err="1" smtClean="0">
                <a:solidFill>
                  <a:schemeClr val="bg1">
                    <a:lumMod val="10000"/>
                  </a:schemeClr>
                </a:solidFill>
              </a:rPr>
              <a:t>өстендә калдым</a:t>
            </a:r>
            <a:r>
              <a:rPr lang="ru-RU" dirty="0" smtClean="0">
                <a:solidFill>
                  <a:schemeClr val="bg1">
                    <a:lumMod val="10000"/>
                  </a:schemeClr>
                </a:solidFill>
              </a:rPr>
              <a:t> </a:t>
            </a:r>
            <a:r>
              <a:rPr lang="ru-RU" dirty="0" err="1" smtClean="0">
                <a:solidFill>
                  <a:schemeClr val="bg1">
                    <a:lumMod val="10000"/>
                  </a:schemeClr>
                </a:solidFill>
              </a:rPr>
              <a:t>шунча</a:t>
            </a:r>
            <a:r>
              <a:rPr lang="ru-RU" dirty="0" smtClean="0">
                <a:solidFill>
                  <a:schemeClr val="bg1">
                    <a:lumMod val="10000"/>
                  </a:schemeClr>
                </a:solidFill>
              </a:rPr>
              <a:t> </a:t>
            </a:r>
            <a:r>
              <a:rPr lang="ru-RU" dirty="0" err="1" smtClean="0">
                <a:solidFill>
                  <a:schemeClr val="bg1">
                    <a:lumMod val="10000"/>
                  </a:schemeClr>
                </a:solidFill>
              </a:rPr>
              <a:t>уктан</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Үз-үземне тиргим</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Нигә сакламадым</a:t>
            </a:r>
            <a:r>
              <a:rPr lang="ru-RU" dirty="0" smtClean="0">
                <a:solidFill>
                  <a:schemeClr val="bg1">
                    <a:lumMod val="10000"/>
                  </a:schemeClr>
                </a:solidFill>
              </a:rPr>
              <a:t> </a:t>
            </a:r>
            <a:r>
              <a:rPr lang="ru-RU" dirty="0" err="1" smtClean="0">
                <a:solidFill>
                  <a:schemeClr val="bg1">
                    <a:lumMod val="10000"/>
                  </a:schemeClr>
                </a:solidFill>
              </a:rPr>
              <a:t>шул</a:t>
            </a:r>
            <a:r>
              <a:rPr lang="ru-RU" dirty="0" smtClean="0">
                <a:solidFill>
                  <a:schemeClr val="bg1">
                    <a:lumMod val="10000"/>
                  </a:schemeClr>
                </a:solidFill>
              </a:rPr>
              <a:t> пилоткам,</a:t>
            </a:r>
            <a:br>
              <a:rPr lang="ru-RU" dirty="0" smtClean="0">
                <a:solidFill>
                  <a:schemeClr val="bg1">
                    <a:lumMod val="10000"/>
                  </a:schemeClr>
                </a:solidFill>
              </a:rPr>
            </a:br>
            <a:r>
              <a:rPr lang="ru-RU" dirty="0" err="1" smtClean="0">
                <a:solidFill>
                  <a:schemeClr val="bg1">
                    <a:lumMod val="10000"/>
                  </a:schemeClr>
                </a:solidFill>
              </a:rPr>
              <a:t>Шинелемне</a:t>
            </a:r>
            <a:r>
              <a:rPr lang="ru-RU" dirty="0" smtClean="0">
                <a:solidFill>
                  <a:schemeClr val="bg1">
                    <a:lumMod val="10000"/>
                  </a:schemeClr>
                </a:solidFill>
              </a:rPr>
              <a:t> мин </a:t>
            </a:r>
            <a:r>
              <a:rPr lang="ru-RU" dirty="0" err="1" smtClean="0">
                <a:solidFill>
                  <a:schemeClr val="bg1">
                    <a:lumMod val="10000"/>
                  </a:schemeClr>
                </a:solidFill>
              </a:rPr>
              <a:t>дим</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Ул</a:t>
            </a:r>
            <a:r>
              <a:rPr lang="ru-RU" dirty="0" smtClean="0">
                <a:solidFill>
                  <a:schemeClr val="bg1">
                    <a:lumMod val="10000"/>
                  </a:schemeClr>
                </a:solidFill>
              </a:rPr>
              <a:t> </a:t>
            </a:r>
            <a:r>
              <a:rPr lang="ru-RU" dirty="0" err="1" smtClean="0">
                <a:solidFill>
                  <a:schemeClr val="bg1">
                    <a:lumMod val="10000"/>
                  </a:schemeClr>
                </a:solidFill>
              </a:rPr>
              <a:t>чагында</a:t>
            </a:r>
            <a:r>
              <a:rPr lang="ru-RU" dirty="0" smtClean="0">
                <a:solidFill>
                  <a:schemeClr val="bg1">
                    <a:lumMod val="10000"/>
                  </a:schemeClr>
                </a:solidFill>
              </a:rPr>
              <a:t> </a:t>
            </a:r>
            <a:r>
              <a:rPr lang="ru-RU" dirty="0" err="1" smtClean="0">
                <a:solidFill>
                  <a:schemeClr val="bg1">
                    <a:lumMod val="10000"/>
                  </a:schemeClr>
                </a:solidFill>
              </a:rPr>
              <a:t>шатланырга</a:t>
            </a:r>
            <a:r>
              <a:rPr lang="ru-RU" dirty="0" smtClean="0">
                <a:solidFill>
                  <a:schemeClr val="bg1">
                    <a:lumMod val="10000"/>
                  </a:schemeClr>
                </a:solidFill>
              </a:rPr>
              <a:t> </a:t>
            </a:r>
            <a:r>
              <a:rPr lang="ru-RU" dirty="0" err="1" smtClean="0">
                <a:solidFill>
                  <a:schemeClr val="bg1">
                    <a:lumMod val="10000"/>
                  </a:schemeClr>
                </a:solidFill>
              </a:rPr>
              <a:t>моңа</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Вакыт</a:t>
            </a:r>
            <a:r>
              <a:rPr lang="ru-RU" dirty="0" smtClean="0">
                <a:solidFill>
                  <a:schemeClr val="bg1">
                    <a:lumMod val="10000"/>
                  </a:schemeClr>
                </a:solidFill>
              </a:rPr>
              <a:t> </a:t>
            </a:r>
            <a:r>
              <a:rPr lang="ru-RU" dirty="0" err="1" smtClean="0">
                <a:solidFill>
                  <a:schemeClr val="bg1">
                    <a:lumMod val="10000"/>
                  </a:schemeClr>
                </a:solidFill>
              </a:rPr>
              <a:t>булмагандыр</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Мин </a:t>
            </a:r>
            <a:r>
              <a:rPr lang="ru-RU" dirty="0" err="1" smtClean="0">
                <a:solidFill>
                  <a:schemeClr val="bg1">
                    <a:lumMod val="10000"/>
                  </a:schemeClr>
                </a:solidFill>
              </a:rPr>
              <a:t>хәзер шат</a:t>
            </a:r>
            <a:r>
              <a:rPr lang="ru-RU" dirty="0" smtClean="0">
                <a:solidFill>
                  <a:schemeClr val="bg1">
                    <a:lumMod val="10000"/>
                  </a:schemeClr>
                </a:solidFill>
              </a:rPr>
              <a:t>, </a:t>
            </a:r>
            <a:r>
              <a:rPr lang="ru-RU" dirty="0" err="1" smtClean="0">
                <a:solidFill>
                  <a:schemeClr val="bg1">
                    <a:lumMod val="10000"/>
                  </a:schemeClr>
                </a:solidFill>
              </a:rPr>
              <a:t>язмыш</a:t>
            </a:r>
            <a:r>
              <a:rPr lang="ru-RU" dirty="0" smtClean="0">
                <a:solidFill>
                  <a:schemeClr val="bg1">
                    <a:lumMod val="10000"/>
                  </a:schemeClr>
                </a:solidFill>
              </a:rPr>
              <a:t>, </a:t>
            </a:r>
            <a:r>
              <a:rPr lang="ru-RU" dirty="0" err="1" smtClean="0">
                <a:solidFill>
                  <a:schemeClr val="bg1">
                    <a:lumMod val="10000"/>
                  </a:schemeClr>
                </a:solidFill>
              </a:rPr>
              <a:t>моннан</a:t>
            </a:r>
            <a:r>
              <a:rPr lang="ru-RU" dirty="0" smtClean="0">
                <a:solidFill>
                  <a:schemeClr val="bg1">
                    <a:lumMod val="10000"/>
                  </a:schemeClr>
                </a:solidFill>
              </a:rPr>
              <a:t> </a:t>
            </a:r>
            <a:r>
              <a:rPr lang="ru-RU" dirty="0" err="1" smtClean="0">
                <a:solidFill>
                  <a:schemeClr val="bg1">
                    <a:lumMod val="10000"/>
                  </a:schemeClr>
                </a:solidFill>
              </a:rPr>
              <a:t>соң </a:t>
            </a:r>
            <a:r>
              <a:rPr lang="ru-RU" dirty="0" smtClean="0">
                <a:solidFill>
                  <a:schemeClr val="bg1">
                    <a:lumMod val="10000"/>
                  </a:schemeClr>
                </a:solidFill>
              </a:rPr>
              <a:t>да</a:t>
            </a:r>
            <a:br>
              <a:rPr lang="ru-RU" dirty="0" smtClean="0">
                <a:solidFill>
                  <a:schemeClr val="bg1">
                    <a:lumMod val="10000"/>
                  </a:schemeClr>
                </a:solidFill>
              </a:rPr>
            </a:br>
            <a:r>
              <a:rPr lang="ru-RU" dirty="0" err="1" smtClean="0">
                <a:solidFill>
                  <a:schemeClr val="bg1">
                    <a:lumMod val="10000"/>
                  </a:schemeClr>
                </a:solidFill>
              </a:rPr>
              <a:t>Шулай</a:t>
            </a:r>
            <a:r>
              <a:rPr lang="ru-RU" dirty="0" smtClean="0">
                <a:solidFill>
                  <a:schemeClr val="bg1">
                    <a:lumMod val="10000"/>
                  </a:schemeClr>
                </a:solidFill>
              </a:rPr>
              <a:t> </a:t>
            </a:r>
            <a:r>
              <a:rPr lang="ru-RU" dirty="0" err="1" smtClean="0">
                <a:solidFill>
                  <a:schemeClr val="bg1">
                    <a:lumMod val="10000"/>
                  </a:schemeClr>
                </a:solidFill>
              </a:rPr>
              <a:t>исән калдыр</a:t>
            </a:r>
            <a:r>
              <a:rPr lang="ru-RU" dirty="0" smtClean="0">
                <a:solidFill>
                  <a:schemeClr val="bg1">
                    <a:lumMod val="10000"/>
                  </a:schemeClr>
                </a:solidFill>
              </a:rPr>
              <a:t>.  </a:t>
            </a:r>
          </a:p>
          <a:p>
            <a:pPr>
              <a:buNone/>
            </a:pPr>
            <a:r>
              <a:rPr lang="ru-RU" i="1" dirty="0" smtClean="0">
                <a:solidFill>
                  <a:schemeClr val="bg1">
                    <a:lumMod val="10000"/>
                  </a:schemeClr>
                </a:solidFill>
              </a:rPr>
              <a:t>                                                   </a:t>
            </a:r>
            <a:r>
              <a:rPr lang="tt-RU" i="1" dirty="0" smtClean="0">
                <a:solidFill>
                  <a:schemeClr val="bg1">
                    <a:lumMod val="10000"/>
                  </a:schemeClr>
                </a:solidFill>
              </a:rPr>
              <a:t>Нури Арсланов</a:t>
            </a:r>
            <a:endParaRPr lang="ru-RU" i="1" dirty="0">
              <a:solidFill>
                <a:schemeClr val="bg1">
                  <a:lumMod val="10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эхмэт.png"/>
          <p:cNvPicPr>
            <a:picLocks noGrp="1" noChangeAspect="1"/>
          </p:cNvPicPr>
          <p:nvPr>
            <p:ph idx="1"/>
          </p:nvPr>
        </p:nvPicPr>
        <p:blipFill>
          <a:blip r:embed="rId2" cstate="print"/>
          <a:stretch>
            <a:fillRect/>
          </a:stretch>
        </p:blipFill>
        <p:spPr>
          <a:xfrm>
            <a:off x="611560" y="404665"/>
            <a:ext cx="1656184" cy="2194780"/>
          </a:xfrm>
        </p:spPr>
      </p:pic>
      <p:sp>
        <p:nvSpPr>
          <p:cNvPr id="3" name="Заголовок 2"/>
          <p:cNvSpPr>
            <a:spLocks noGrp="1"/>
          </p:cNvSpPr>
          <p:nvPr>
            <p:ph type="title"/>
          </p:nvPr>
        </p:nvSpPr>
        <p:spPr>
          <a:xfrm>
            <a:off x="2987824" y="152400"/>
            <a:ext cx="5698976" cy="1620416"/>
          </a:xfrm>
        </p:spPr>
        <p:txBody>
          <a:bodyPr>
            <a:normAutofit/>
          </a:bodyPr>
          <a:lstStyle/>
          <a:p>
            <a:r>
              <a:rPr lang="tt-RU" sz="3600" dirty="0" smtClean="0">
                <a:solidFill>
                  <a:srgbClr val="C00000"/>
                </a:solidFill>
              </a:rPr>
              <a:t>Әхмәт Фәйзи (1903 – 1958)</a:t>
            </a:r>
            <a:endParaRPr lang="ru-RU" sz="3600" dirty="0">
              <a:solidFill>
                <a:srgbClr val="C00000"/>
              </a:solidFill>
            </a:endParaRPr>
          </a:p>
        </p:txBody>
      </p:sp>
      <p:sp>
        <p:nvSpPr>
          <p:cNvPr id="6" name="TextBox 5"/>
          <p:cNvSpPr txBox="1"/>
          <p:nvPr/>
        </p:nvSpPr>
        <p:spPr>
          <a:xfrm>
            <a:off x="467544" y="2564904"/>
            <a:ext cx="8208912" cy="3970318"/>
          </a:xfrm>
          <a:prstGeom prst="rect">
            <a:avLst/>
          </a:prstGeom>
          <a:noFill/>
        </p:spPr>
        <p:txBody>
          <a:bodyPr wrap="square" rtlCol="0">
            <a:spAutoFit/>
          </a:bodyPr>
          <a:lstStyle/>
          <a:p>
            <a:r>
              <a:rPr lang="ru-RU" dirty="0" smtClean="0">
                <a:solidFill>
                  <a:srgbClr val="C00000"/>
                </a:solidFill>
              </a:rPr>
              <a:t>	</a:t>
            </a:r>
            <a:r>
              <a:rPr lang="ru-RU" dirty="0" err="1" smtClean="0">
                <a:solidFill>
                  <a:srgbClr val="002060"/>
                </a:solidFill>
              </a:rPr>
              <a:t>Бөек Ватан</a:t>
            </a:r>
            <a:r>
              <a:rPr lang="ru-RU" dirty="0" smtClean="0">
                <a:solidFill>
                  <a:srgbClr val="002060"/>
                </a:solidFill>
              </a:rPr>
              <a:t> </a:t>
            </a:r>
            <a:r>
              <a:rPr lang="ru-RU" dirty="0" err="1" smtClean="0">
                <a:solidFill>
                  <a:srgbClr val="002060"/>
                </a:solidFill>
              </a:rPr>
              <a:t>сугышы</a:t>
            </a:r>
            <a:r>
              <a:rPr lang="ru-RU" dirty="0" smtClean="0">
                <a:solidFill>
                  <a:srgbClr val="002060"/>
                </a:solidFill>
              </a:rPr>
              <a:t> </a:t>
            </a:r>
            <a:r>
              <a:rPr lang="ru-RU" dirty="0" err="1" smtClean="0">
                <a:solidFill>
                  <a:srgbClr val="002060"/>
                </a:solidFill>
              </a:rPr>
              <a:t>башлангач</a:t>
            </a:r>
            <a:r>
              <a:rPr lang="ru-RU" dirty="0" smtClean="0">
                <a:solidFill>
                  <a:srgbClr val="002060"/>
                </a:solidFill>
              </a:rPr>
              <a:t>, Ә. </a:t>
            </a:r>
            <a:r>
              <a:rPr lang="ru-RU" dirty="0" err="1" smtClean="0">
                <a:solidFill>
                  <a:srgbClr val="002060"/>
                </a:solidFill>
              </a:rPr>
              <a:t>Фәйзи Мәскәүдәге Әдәбият институтының өченче курсыннан</a:t>
            </a:r>
            <a:r>
              <a:rPr lang="ru-RU" dirty="0" smtClean="0">
                <a:solidFill>
                  <a:srgbClr val="002060"/>
                </a:solidFill>
              </a:rPr>
              <a:t> </a:t>
            </a:r>
            <a:r>
              <a:rPr lang="ru-RU" dirty="0" err="1" smtClean="0">
                <a:solidFill>
                  <a:srgbClr val="002060"/>
                </a:solidFill>
              </a:rPr>
              <a:t>үзе теләп фронтка</a:t>
            </a:r>
            <a:r>
              <a:rPr lang="ru-RU" dirty="0" smtClean="0">
                <a:solidFill>
                  <a:srgbClr val="002060"/>
                </a:solidFill>
              </a:rPr>
              <a:t> </a:t>
            </a:r>
            <a:r>
              <a:rPr lang="ru-RU" dirty="0" err="1" smtClean="0">
                <a:solidFill>
                  <a:srgbClr val="002060"/>
                </a:solidFill>
              </a:rPr>
              <a:t>китә һәм </a:t>
            </a:r>
            <a:r>
              <a:rPr lang="ru-RU" dirty="0" smtClean="0">
                <a:solidFill>
                  <a:srgbClr val="002060"/>
                </a:solidFill>
              </a:rPr>
              <a:t>Волхов, Карелия, </a:t>
            </a:r>
            <a:r>
              <a:rPr lang="ru-RU" dirty="0" err="1" smtClean="0">
                <a:solidFill>
                  <a:srgbClr val="002060"/>
                </a:solidFill>
              </a:rPr>
              <a:t>Дүртенче </a:t>
            </a:r>
            <a:r>
              <a:rPr lang="ru-RU" dirty="0" smtClean="0">
                <a:solidFill>
                  <a:srgbClr val="002060"/>
                </a:solidFill>
              </a:rPr>
              <a:t>Украина </a:t>
            </a:r>
            <a:r>
              <a:rPr lang="ru-RU" dirty="0" err="1" smtClean="0">
                <a:solidFill>
                  <a:srgbClr val="002060"/>
                </a:solidFill>
              </a:rPr>
              <a:t>фронтларында</a:t>
            </a:r>
            <a:r>
              <a:rPr lang="ru-RU" dirty="0" smtClean="0">
                <a:solidFill>
                  <a:srgbClr val="002060"/>
                </a:solidFill>
              </a:rPr>
              <a:t> </a:t>
            </a:r>
            <a:r>
              <a:rPr lang="ru-RU" dirty="0" err="1" smtClean="0">
                <a:solidFill>
                  <a:srgbClr val="002060"/>
                </a:solidFill>
              </a:rPr>
              <a:t>чыккан</a:t>
            </a:r>
            <a:r>
              <a:rPr lang="ru-RU" dirty="0" smtClean="0">
                <a:solidFill>
                  <a:srgbClr val="002060"/>
                </a:solidFill>
              </a:rPr>
              <a:t> </a:t>
            </a:r>
            <a:r>
              <a:rPr lang="ru-RU" dirty="0" err="1" smtClean="0">
                <a:solidFill>
                  <a:srgbClr val="002060"/>
                </a:solidFill>
              </a:rPr>
              <a:t>газеталарда</a:t>
            </a:r>
            <a:r>
              <a:rPr lang="ru-RU" dirty="0" smtClean="0">
                <a:solidFill>
                  <a:srgbClr val="002060"/>
                </a:solidFill>
              </a:rPr>
              <a:t> </a:t>
            </a:r>
            <a:r>
              <a:rPr lang="ru-RU" dirty="0" err="1" smtClean="0">
                <a:solidFill>
                  <a:srgbClr val="002060"/>
                </a:solidFill>
              </a:rPr>
              <a:t>хәрби </a:t>
            </a:r>
            <a:r>
              <a:rPr lang="ru-RU" dirty="0" smtClean="0">
                <a:solidFill>
                  <a:srgbClr val="002060"/>
                </a:solidFill>
              </a:rPr>
              <a:t>корреспондент </a:t>
            </a:r>
            <a:r>
              <a:rPr lang="ru-RU" dirty="0" err="1" smtClean="0">
                <a:solidFill>
                  <a:srgbClr val="002060"/>
                </a:solidFill>
              </a:rPr>
              <a:t>булып</a:t>
            </a:r>
            <a:r>
              <a:rPr lang="ru-RU" dirty="0" smtClean="0">
                <a:solidFill>
                  <a:srgbClr val="002060"/>
                </a:solidFill>
              </a:rPr>
              <a:t> </a:t>
            </a:r>
            <a:r>
              <a:rPr lang="ru-RU" dirty="0" err="1" smtClean="0">
                <a:solidFill>
                  <a:srgbClr val="002060"/>
                </a:solidFill>
              </a:rPr>
              <a:t>хезмәт итә</a:t>
            </a:r>
            <a:r>
              <a:rPr lang="ru-RU" dirty="0" smtClean="0">
                <a:solidFill>
                  <a:srgbClr val="002060"/>
                </a:solidFill>
              </a:rPr>
              <a:t>.</a:t>
            </a:r>
            <a:br>
              <a:rPr lang="ru-RU" dirty="0" smtClean="0">
                <a:solidFill>
                  <a:srgbClr val="002060"/>
                </a:solidFill>
              </a:rPr>
            </a:br>
            <a:r>
              <a:rPr lang="ru-RU" dirty="0" smtClean="0">
                <a:solidFill>
                  <a:srgbClr val="002060"/>
                </a:solidFill>
              </a:rPr>
              <a:t>	</a:t>
            </a:r>
            <a:r>
              <a:rPr lang="ru-RU" dirty="0" err="1" smtClean="0">
                <a:solidFill>
                  <a:srgbClr val="002060"/>
                </a:solidFill>
              </a:rPr>
              <a:t>Аның иҗат уңышлары </a:t>
            </a:r>
            <a:r>
              <a:rPr lang="ru-RU" dirty="0" smtClean="0">
                <a:solidFill>
                  <a:srgbClr val="002060"/>
                </a:solidFill>
              </a:rPr>
              <a:t>поэзия жанры </a:t>
            </a:r>
            <a:r>
              <a:rPr lang="ru-RU" dirty="0" err="1" smtClean="0">
                <a:solidFill>
                  <a:srgbClr val="002060"/>
                </a:solidFill>
              </a:rPr>
              <a:t>белән бәйле</a:t>
            </a:r>
            <a:r>
              <a:rPr lang="ru-RU" dirty="0" smtClean="0">
                <a:solidFill>
                  <a:srgbClr val="002060"/>
                </a:solidFill>
              </a:rPr>
              <a:t>. </a:t>
            </a:r>
            <a:r>
              <a:rPr lang="ru-RU" dirty="0" err="1" smtClean="0">
                <a:solidFill>
                  <a:srgbClr val="002060"/>
                </a:solidFill>
              </a:rPr>
              <a:t>Ул</a:t>
            </a:r>
            <a:r>
              <a:rPr lang="ru-RU" dirty="0" smtClean="0">
                <a:solidFill>
                  <a:srgbClr val="002060"/>
                </a:solidFill>
              </a:rPr>
              <a:t> — татар </a:t>
            </a:r>
            <a:r>
              <a:rPr lang="ru-RU" dirty="0" err="1" smtClean="0">
                <a:solidFill>
                  <a:srgbClr val="002060"/>
                </a:solidFill>
              </a:rPr>
              <a:t>поэзиясендә интеллектуаль</a:t>
            </a:r>
            <a:r>
              <a:rPr lang="ru-RU" dirty="0" smtClean="0">
                <a:solidFill>
                  <a:srgbClr val="002060"/>
                </a:solidFill>
              </a:rPr>
              <a:t> </a:t>
            </a:r>
            <a:r>
              <a:rPr lang="ru-RU" dirty="0" err="1" smtClean="0">
                <a:solidFill>
                  <a:srgbClr val="002060"/>
                </a:solidFill>
              </a:rPr>
              <a:t>шигырь</a:t>
            </a:r>
            <a:r>
              <a:rPr lang="ru-RU" dirty="0" smtClean="0">
                <a:solidFill>
                  <a:srgbClr val="002060"/>
                </a:solidFill>
              </a:rPr>
              <a:t> </a:t>
            </a:r>
            <a:r>
              <a:rPr lang="ru-RU" dirty="0" err="1" smtClean="0">
                <a:solidFill>
                  <a:srgbClr val="002060"/>
                </a:solidFill>
              </a:rPr>
              <a:t>традицияләрен үстерүгә һәм баетуга</a:t>
            </a:r>
            <a:r>
              <a:rPr lang="ru-RU" dirty="0" smtClean="0">
                <a:solidFill>
                  <a:srgbClr val="002060"/>
                </a:solidFill>
              </a:rPr>
              <a:t> </a:t>
            </a:r>
            <a:r>
              <a:rPr lang="ru-RU" dirty="0" err="1" smtClean="0">
                <a:solidFill>
                  <a:srgbClr val="002060"/>
                </a:solidFill>
              </a:rPr>
              <a:t>күп хезмәт куйган</a:t>
            </a:r>
            <a:r>
              <a:rPr lang="ru-RU" dirty="0" smtClean="0">
                <a:solidFill>
                  <a:srgbClr val="002060"/>
                </a:solidFill>
              </a:rPr>
              <a:t> </a:t>
            </a:r>
            <a:r>
              <a:rPr lang="ru-RU" dirty="0" err="1" smtClean="0">
                <a:solidFill>
                  <a:srgbClr val="002060"/>
                </a:solidFill>
              </a:rPr>
              <a:t>шагыйрь</a:t>
            </a:r>
            <a:r>
              <a:rPr lang="ru-RU" dirty="0" smtClean="0">
                <a:solidFill>
                  <a:srgbClr val="002060"/>
                </a:solidFill>
              </a:rPr>
              <a:t>. </a:t>
            </a:r>
            <a:r>
              <a:rPr lang="ru-RU" dirty="0" err="1" smtClean="0">
                <a:solidFill>
                  <a:srgbClr val="002060"/>
                </a:solidFill>
              </a:rPr>
              <a:t>Аның поэзиясе</a:t>
            </a:r>
            <a:r>
              <a:rPr lang="ru-RU" dirty="0" smtClean="0">
                <a:solidFill>
                  <a:srgbClr val="002060"/>
                </a:solidFill>
              </a:rPr>
              <a:t> </a:t>
            </a:r>
            <a:r>
              <a:rPr lang="ru-RU" dirty="0" err="1" smtClean="0">
                <a:solidFill>
                  <a:srgbClr val="002060"/>
                </a:solidFill>
              </a:rPr>
              <a:t>заман</a:t>
            </a:r>
            <a:r>
              <a:rPr lang="ru-RU" dirty="0" smtClean="0">
                <a:solidFill>
                  <a:srgbClr val="002060"/>
                </a:solidFill>
              </a:rPr>
              <a:t> </a:t>
            </a:r>
            <a:r>
              <a:rPr lang="ru-RU" dirty="0" err="1" smtClean="0">
                <a:solidFill>
                  <a:srgbClr val="002060"/>
                </a:solidFill>
              </a:rPr>
              <a:t>сулышын</a:t>
            </a:r>
            <a:r>
              <a:rPr lang="ru-RU" dirty="0" smtClean="0">
                <a:solidFill>
                  <a:srgbClr val="002060"/>
                </a:solidFill>
              </a:rPr>
              <a:t> </a:t>
            </a:r>
            <a:r>
              <a:rPr lang="ru-RU" dirty="0" err="1" smtClean="0">
                <a:solidFill>
                  <a:srgbClr val="002060"/>
                </a:solidFill>
              </a:rPr>
              <a:t>тирән тойган</a:t>
            </a:r>
            <a:r>
              <a:rPr lang="ru-RU" dirty="0" smtClean="0">
                <a:solidFill>
                  <a:srgbClr val="002060"/>
                </a:solidFill>
              </a:rPr>
              <a:t>, </a:t>
            </a:r>
            <a:r>
              <a:rPr lang="ru-RU" dirty="0" err="1" smtClean="0">
                <a:solidFill>
                  <a:srgbClr val="002060"/>
                </a:solidFill>
              </a:rPr>
              <a:t>социаль</a:t>
            </a:r>
            <a:r>
              <a:rPr lang="ru-RU" dirty="0" smtClean="0">
                <a:solidFill>
                  <a:srgbClr val="002060"/>
                </a:solidFill>
              </a:rPr>
              <a:t> </a:t>
            </a:r>
            <a:r>
              <a:rPr lang="ru-RU" dirty="0" err="1" smtClean="0">
                <a:solidFill>
                  <a:srgbClr val="002060"/>
                </a:solidFill>
              </a:rPr>
              <a:t>яңгырашлы, </a:t>
            </a:r>
            <a:r>
              <a:rPr lang="ru-RU" dirty="0" smtClean="0">
                <a:solidFill>
                  <a:srgbClr val="002060"/>
                </a:solidFill>
              </a:rPr>
              <a:t>публицистик </a:t>
            </a:r>
            <a:r>
              <a:rPr lang="ru-RU" dirty="0" err="1" smtClean="0">
                <a:solidFill>
                  <a:srgbClr val="002060"/>
                </a:solidFill>
              </a:rPr>
              <a:t>рухлы</a:t>
            </a:r>
            <a:r>
              <a:rPr lang="ru-RU" dirty="0" smtClean="0">
                <a:solidFill>
                  <a:srgbClr val="002060"/>
                </a:solidFill>
              </a:rPr>
              <a:t> </a:t>
            </a:r>
            <a:r>
              <a:rPr lang="ru-RU" dirty="0" err="1" smtClean="0">
                <a:solidFill>
                  <a:srgbClr val="002060"/>
                </a:solidFill>
              </a:rPr>
              <a:t>сугышчан</a:t>
            </a:r>
            <a:r>
              <a:rPr lang="ru-RU" dirty="0" smtClean="0">
                <a:solidFill>
                  <a:srgbClr val="002060"/>
                </a:solidFill>
              </a:rPr>
              <a:t> поэзия </a:t>
            </a:r>
            <a:r>
              <a:rPr lang="ru-RU" dirty="0" err="1" smtClean="0">
                <a:solidFill>
                  <a:srgbClr val="002060"/>
                </a:solidFill>
              </a:rPr>
              <a:t>булып</a:t>
            </a:r>
            <a:r>
              <a:rPr lang="ru-RU" dirty="0" smtClean="0">
                <a:solidFill>
                  <a:srgbClr val="002060"/>
                </a:solidFill>
              </a:rPr>
              <a:t> </a:t>
            </a:r>
            <a:r>
              <a:rPr lang="ru-RU" dirty="0" err="1" smtClean="0">
                <a:solidFill>
                  <a:srgbClr val="002060"/>
                </a:solidFill>
              </a:rPr>
              <a:t>формалаша</a:t>
            </a:r>
            <a:r>
              <a:rPr lang="ru-RU" dirty="0" smtClean="0">
                <a:solidFill>
                  <a:srgbClr val="002060"/>
                </a:solidFill>
              </a:rPr>
              <a:t>. </a:t>
            </a:r>
            <a:r>
              <a:rPr lang="ru-RU" dirty="0" err="1" smtClean="0">
                <a:solidFill>
                  <a:srgbClr val="002060"/>
                </a:solidFill>
              </a:rPr>
              <a:t>«Яңа жырлар</a:t>
            </a:r>
            <a:r>
              <a:rPr lang="ru-RU" dirty="0" smtClean="0">
                <a:solidFill>
                  <a:srgbClr val="002060"/>
                </a:solidFill>
              </a:rPr>
              <a:t>», </a:t>
            </a:r>
            <a:r>
              <a:rPr lang="ru-RU" dirty="0" err="1" smtClean="0">
                <a:solidFill>
                  <a:srgbClr val="002060"/>
                </a:solidFill>
              </a:rPr>
              <a:t>«Көрәш </a:t>
            </a:r>
            <a:r>
              <a:rPr lang="ru-RU" dirty="0" smtClean="0">
                <a:solidFill>
                  <a:srgbClr val="002060"/>
                </a:solidFill>
              </a:rPr>
              <a:t>бара», «</a:t>
            </a:r>
            <a:r>
              <a:rPr lang="ru-RU" dirty="0" err="1" smtClean="0">
                <a:solidFill>
                  <a:srgbClr val="002060"/>
                </a:solidFill>
              </a:rPr>
              <a:t>Чор</a:t>
            </a:r>
            <a:r>
              <a:rPr lang="ru-RU" dirty="0" smtClean="0">
                <a:solidFill>
                  <a:srgbClr val="002060"/>
                </a:solidFill>
              </a:rPr>
              <a:t> </a:t>
            </a:r>
            <a:r>
              <a:rPr lang="ru-RU" dirty="0" err="1" smtClean="0">
                <a:solidFill>
                  <a:srgbClr val="002060"/>
                </a:solidFill>
              </a:rPr>
              <a:t>турында</a:t>
            </a:r>
            <a:r>
              <a:rPr lang="ru-RU" dirty="0" smtClean="0">
                <a:solidFill>
                  <a:srgbClr val="002060"/>
                </a:solidFill>
              </a:rPr>
              <a:t> </a:t>
            </a:r>
            <a:r>
              <a:rPr lang="ru-RU" dirty="0" err="1" smtClean="0">
                <a:solidFill>
                  <a:srgbClr val="002060"/>
                </a:solidFill>
              </a:rPr>
              <a:t>җыр</a:t>
            </a:r>
            <a:r>
              <a:rPr lang="ru-RU" dirty="0" smtClean="0">
                <a:solidFill>
                  <a:srgbClr val="002060"/>
                </a:solidFill>
              </a:rPr>
              <a:t>», «</a:t>
            </a:r>
            <a:r>
              <a:rPr lang="ru-RU" dirty="0" err="1" smtClean="0">
                <a:solidFill>
                  <a:srgbClr val="002060"/>
                </a:solidFill>
              </a:rPr>
              <a:t>Эзләр</a:t>
            </a:r>
            <a:r>
              <a:rPr lang="ru-RU" dirty="0" smtClean="0">
                <a:solidFill>
                  <a:srgbClr val="002060"/>
                </a:solidFill>
              </a:rPr>
              <a:t>», «</a:t>
            </a:r>
            <a:r>
              <a:rPr lang="ru-RU" dirty="0" err="1" smtClean="0">
                <a:solidFill>
                  <a:srgbClr val="002060"/>
                </a:solidFill>
              </a:rPr>
              <a:t>Давыл</a:t>
            </a:r>
            <a:r>
              <a:rPr lang="ru-RU" dirty="0" smtClean="0">
                <a:solidFill>
                  <a:srgbClr val="002060"/>
                </a:solidFill>
              </a:rPr>
              <a:t> </a:t>
            </a:r>
            <a:r>
              <a:rPr lang="ru-RU" dirty="0" err="1" smtClean="0">
                <a:solidFill>
                  <a:srgbClr val="002060"/>
                </a:solidFill>
              </a:rPr>
              <a:t>җыры</a:t>
            </a:r>
            <a:r>
              <a:rPr lang="ru-RU" dirty="0" smtClean="0">
                <a:solidFill>
                  <a:srgbClr val="002060"/>
                </a:solidFill>
              </a:rPr>
              <a:t>», «</a:t>
            </a:r>
            <a:r>
              <a:rPr lang="ru-RU" dirty="0" err="1" smtClean="0">
                <a:solidFill>
                  <a:srgbClr val="002060"/>
                </a:solidFill>
              </a:rPr>
              <a:t>Дулкыннар</a:t>
            </a:r>
            <a:r>
              <a:rPr lang="ru-RU" dirty="0" smtClean="0">
                <a:solidFill>
                  <a:srgbClr val="002060"/>
                </a:solidFill>
              </a:rPr>
              <a:t> ни </a:t>
            </a:r>
            <a:r>
              <a:rPr lang="ru-RU" dirty="0" err="1" smtClean="0">
                <a:solidFill>
                  <a:srgbClr val="002060"/>
                </a:solidFill>
              </a:rPr>
              <a:t>сөйлиләр</a:t>
            </a:r>
            <a:r>
              <a:rPr lang="ru-RU" dirty="0" smtClean="0">
                <a:solidFill>
                  <a:srgbClr val="002060"/>
                </a:solidFill>
              </a:rPr>
              <a:t>?» </a:t>
            </a:r>
            <a:r>
              <a:rPr lang="ru-RU" dirty="0" err="1" smtClean="0">
                <a:solidFill>
                  <a:srgbClr val="002060"/>
                </a:solidFill>
              </a:rPr>
              <a:t>кебек</a:t>
            </a:r>
            <a:r>
              <a:rPr lang="ru-RU" dirty="0" smtClean="0">
                <a:solidFill>
                  <a:srgbClr val="002060"/>
                </a:solidFill>
              </a:rPr>
              <a:t> </a:t>
            </a:r>
            <a:r>
              <a:rPr lang="ru-RU" dirty="0" err="1" smtClean="0">
                <a:solidFill>
                  <a:srgbClr val="002060"/>
                </a:solidFill>
              </a:rPr>
              <a:t>җыентыкларындагы </a:t>
            </a:r>
            <a:r>
              <a:rPr lang="ru-RU" dirty="0" smtClean="0">
                <a:solidFill>
                  <a:srgbClr val="002060"/>
                </a:solidFill>
              </a:rPr>
              <a:t>лирик </a:t>
            </a:r>
            <a:r>
              <a:rPr lang="ru-RU" dirty="0" err="1" smtClean="0">
                <a:solidFill>
                  <a:srgbClr val="002060"/>
                </a:solidFill>
              </a:rPr>
              <a:t>һәм </a:t>
            </a:r>
            <a:r>
              <a:rPr lang="ru-RU" dirty="0" smtClean="0">
                <a:solidFill>
                  <a:srgbClr val="002060"/>
                </a:solidFill>
              </a:rPr>
              <a:t>публицистик </a:t>
            </a:r>
            <a:r>
              <a:rPr lang="ru-RU" dirty="0" err="1" smtClean="0">
                <a:solidFill>
                  <a:srgbClr val="002060"/>
                </a:solidFill>
              </a:rPr>
              <a:t>шигырьләрендә</a:t>
            </a:r>
            <a:r>
              <a:rPr lang="ru-RU" dirty="0" smtClean="0">
                <a:solidFill>
                  <a:srgbClr val="002060"/>
                </a:solidFill>
              </a:rPr>
              <a:t>, «</a:t>
            </a:r>
            <a:r>
              <a:rPr lang="ru-RU" dirty="0" err="1" smtClean="0">
                <a:solidFill>
                  <a:srgbClr val="002060"/>
                </a:solidFill>
              </a:rPr>
              <a:t>Өермәләр</a:t>
            </a:r>
            <a:r>
              <a:rPr lang="ru-RU" dirty="0" smtClean="0">
                <a:solidFill>
                  <a:srgbClr val="002060"/>
                </a:solidFill>
              </a:rPr>
              <a:t>» (1925), «Миллион </a:t>
            </a:r>
            <a:r>
              <a:rPr lang="ru-RU" dirty="0" err="1" smtClean="0">
                <a:solidFill>
                  <a:srgbClr val="002060"/>
                </a:solidFill>
              </a:rPr>
              <a:t>Зиннәт</a:t>
            </a:r>
            <a:r>
              <a:rPr lang="ru-RU" dirty="0" smtClean="0">
                <a:solidFill>
                  <a:srgbClr val="002060"/>
                </a:solidFill>
              </a:rPr>
              <a:t>» (1927), «</a:t>
            </a:r>
            <a:r>
              <a:rPr lang="ru-RU" dirty="0" err="1" smtClean="0">
                <a:solidFill>
                  <a:srgbClr val="002060"/>
                </a:solidFill>
              </a:rPr>
              <a:t>Флейталар</a:t>
            </a:r>
            <a:r>
              <a:rPr lang="ru-RU" dirty="0" smtClean="0">
                <a:solidFill>
                  <a:srgbClr val="002060"/>
                </a:solidFill>
              </a:rPr>
              <a:t>» (1933), «Дала </a:t>
            </a:r>
            <a:r>
              <a:rPr lang="ru-RU" dirty="0" err="1" smtClean="0">
                <a:solidFill>
                  <a:srgbClr val="002060"/>
                </a:solidFill>
              </a:rPr>
              <a:t>һәм кеше</a:t>
            </a:r>
            <a:r>
              <a:rPr lang="ru-RU" dirty="0" smtClean="0">
                <a:solidFill>
                  <a:srgbClr val="002060"/>
                </a:solidFill>
              </a:rPr>
              <a:t>» (1933), «Кара </a:t>
            </a:r>
            <a:r>
              <a:rPr lang="ru-RU" dirty="0" err="1" smtClean="0">
                <a:solidFill>
                  <a:srgbClr val="002060"/>
                </a:solidFill>
              </a:rPr>
              <a:t>таш</a:t>
            </a:r>
            <a:r>
              <a:rPr lang="ru-RU" dirty="0" smtClean="0">
                <a:solidFill>
                  <a:srgbClr val="002060"/>
                </a:solidFill>
              </a:rPr>
              <a:t> ник </a:t>
            </a:r>
            <a:r>
              <a:rPr lang="ru-RU" dirty="0" err="1" smtClean="0">
                <a:solidFill>
                  <a:srgbClr val="002060"/>
                </a:solidFill>
              </a:rPr>
              <a:t>дәшми</a:t>
            </a:r>
            <a:r>
              <a:rPr lang="ru-RU" dirty="0" smtClean="0">
                <a:solidFill>
                  <a:srgbClr val="002060"/>
                </a:solidFill>
              </a:rPr>
              <a:t>» (1940), «</a:t>
            </a:r>
            <a:r>
              <a:rPr lang="ru-RU" dirty="0" err="1" smtClean="0">
                <a:solidFill>
                  <a:srgbClr val="002060"/>
                </a:solidFill>
              </a:rPr>
              <a:t>Туу</a:t>
            </a:r>
            <a:r>
              <a:rPr lang="ru-RU" dirty="0" smtClean="0">
                <a:solidFill>
                  <a:srgbClr val="002060"/>
                </a:solidFill>
              </a:rPr>
              <a:t> </a:t>
            </a:r>
            <a:r>
              <a:rPr lang="ru-RU" dirty="0" err="1" smtClean="0">
                <a:solidFill>
                  <a:srgbClr val="002060"/>
                </a:solidFill>
              </a:rPr>
              <a:t>сулышы</a:t>
            </a:r>
            <a:r>
              <a:rPr lang="ru-RU" dirty="0" smtClean="0">
                <a:solidFill>
                  <a:srgbClr val="002060"/>
                </a:solidFill>
              </a:rPr>
              <a:t>» (1943) </a:t>
            </a:r>
            <a:r>
              <a:rPr lang="ru-RU" dirty="0" err="1" smtClean="0">
                <a:solidFill>
                  <a:srgbClr val="002060"/>
                </a:solidFill>
              </a:rPr>
              <a:t>кебек</a:t>
            </a:r>
            <a:r>
              <a:rPr lang="ru-RU" dirty="0" smtClean="0">
                <a:solidFill>
                  <a:srgbClr val="002060"/>
                </a:solidFill>
              </a:rPr>
              <a:t> </a:t>
            </a:r>
            <a:r>
              <a:rPr lang="ru-RU" dirty="0" err="1" smtClean="0">
                <a:solidFill>
                  <a:srgbClr val="002060"/>
                </a:solidFill>
              </a:rPr>
              <a:t>поэмалары</a:t>
            </a:r>
            <a:r>
              <a:rPr lang="ru-RU" dirty="0" smtClean="0">
                <a:solidFill>
                  <a:srgbClr val="002060"/>
                </a:solidFill>
              </a:rPr>
              <a:t> </a:t>
            </a:r>
            <a:r>
              <a:rPr lang="ru-RU" dirty="0" err="1" smtClean="0">
                <a:solidFill>
                  <a:srgbClr val="002060"/>
                </a:solidFill>
              </a:rPr>
              <a:t>һәм балладаларында</a:t>
            </a:r>
            <a:r>
              <a:rPr lang="ru-RU" dirty="0" smtClean="0">
                <a:solidFill>
                  <a:srgbClr val="002060"/>
                </a:solidFill>
              </a:rPr>
              <a:t> </a:t>
            </a:r>
            <a:r>
              <a:rPr lang="ru-RU" dirty="0" err="1" smtClean="0">
                <a:solidFill>
                  <a:srgbClr val="002060"/>
                </a:solidFill>
              </a:rPr>
              <a:t>бу</a:t>
            </a:r>
            <a:r>
              <a:rPr lang="ru-RU" dirty="0" smtClean="0">
                <a:solidFill>
                  <a:srgbClr val="002060"/>
                </a:solidFill>
              </a:rPr>
              <a:t> </a:t>
            </a:r>
            <a:r>
              <a:rPr lang="ru-RU" dirty="0" err="1" smtClean="0">
                <a:solidFill>
                  <a:srgbClr val="002060"/>
                </a:solidFill>
              </a:rPr>
              <a:t>хасиятләр бик</a:t>
            </a:r>
            <a:r>
              <a:rPr lang="ru-RU" dirty="0" smtClean="0">
                <a:solidFill>
                  <a:srgbClr val="002060"/>
                </a:solidFill>
              </a:rPr>
              <a:t> </a:t>
            </a:r>
            <a:r>
              <a:rPr lang="ru-RU" dirty="0" err="1" smtClean="0">
                <a:solidFill>
                  <a:srgbClr val="002060"/>
                </a:solidFill>
              </a:rPr>
              <a:t>ачык</a:t>
            </a:r>
            <a:r>
              <a:rPr lang="ru-RU" dirty="0" smtClean="0">
                <a:solidFill>
                  <a:srgbClr val="002060"/>
                </a:solidFill>
              </a:rPr>
              <a:t> </a:t>
            </a:r>
            <a:r>
              <a:rPr lang="ru-RU" dirty="0" err="1" smtClean="0">
                <a:solidFill>
                  <a:srgbClr val="002060"/>
                </a:solidFill>
              </a:rPr>
              <a:t>төсмерләнәләр</a:t>
            </a:r>
            <a:r>
              <a:rPr lang="ru-RU" dirty="0" smtClean="0">
                <a:solidFill>
                  <a:srgbClr val="002060"/>
                </a:solidFill>
              </a:rPr>
              <a:t>.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idx="1"/>
          </p:nvPr>
        </p:nvSpPr>
        <p:spPr>
          <a:xfrm>
            <a:off x="467544" y="404664"/>
            <a:ext cx="8229600" cy="5907782"/>
          </a:xfrm>
        </p:spPr>
        <p:txBody>
          <a:bodyPr>
            <a:normAutofit fontScale="55000" lnSpcReduction="20000"/>
          </a:bodyPr>
          <a:lstStyle/>
          <a:p>
            <a:pPr>
              <a:buNone/>
            </a:pPr>
            <a:r>
              <a:rPr lang="ru-RU" sz="2800" dirty="0" smtClean="0"/>
              <a:t>	</a:t>
            </a:r>
            <a:r>
              <a:rPr lang="ru-RU" sz="2900" dirty="0" smtClean="0">
                <a:solidFill>
                  <a:srgbClr val="002060"/>
                </a:solidFill>
              </a:rPr>
              <a:t>	Лирик </a:t>
            </a:r>
            <a:r>
              <a:rPr lang="ru-RU" sz="2900" dirty="0" err="1" smtClean="0">
                <a:solidFill>
                  <a:srgbClr val="002060"/>
                </a:solidFill>
              </a:rPr>
              <a:t>геройның монологы</a:t>
            </a:r>
            <a:r>
              <a:rPr lang="ru-RU" sz="2900" dirty="0" smtClean="0">
                <a:solidFill>
                  <a:srgbClr val="002060"/>
                </a:solidFill>
              </a:rPr>
              <a:t> </a:t>
            </a:r>
            <a:r>
              <a:rPr lang="ru-RU" sz="2900" dirty="0" err="1" smtClean="0">
                <a:solidFill>
                  <a:srgbClr val="002060"/>
                </a:solidFill>
              </a:rPr>
              <a:t>рәвешендә язылып</a:t>
            </a:r>
            <a:r>
              <a:rPr lang="ru-RU" sz="2900" dirty="0" smtClean="0">
                <a:solidFill>
                  <a:srgbClr val="002060"/>
                </a:solidFill>
              </a:rPr>
              <a:t>, </a:t>
            </a:r>
            <a:r>
              <a:rPr lang="ru-RU" sz="2900" dirty="0" err="1" smtClean="0">
                <a:solidFill>
                  <a:srgbClr val="002060"/>
                </a:solidFill>
              </a:rPr>
              <a:t>социалистик</a:t>
            </a:r>
            <a:r>
              <a:rPr lang="ru-RU" sz="2900" dirty="0" smtClean="0">
                <a:solidFill>
                  <a:srgbClr val="002060"/>
                </a:solidFill>
              </a:rPr>
              <a:t> </a:t>
            </a:r>
            <a:r>
              <a:rPr lang="ru-RU" sz="2900" dirty="0" err="1" smtClean="0">
                <a:solidFill>
                  <a:srgbClr val="002060"/>
                </a:solidFill>
              </a:rPr>
              <a:t>тормыш</a:t>
            </a:r>
            <a:r>
              <a:rPr lang="ru-RU" sz="2900" dirty="0" smtClean="0">
                <a:solidFill>
                  <a:srgbClr val="002060"/>
                </a:solidFill>
              </a:rPr>
              <a:t> </a:t>
            </a:r>
            <a:r>
              <a:rPr lang="ru-RU" sz="2900" dirty="0" err="1" smtClean="0">
                <a:solidFill>
                  <a:srgbClr val="002060"/>
                </a:solidFill>
              </a:rPr>
              <a:t>шартларында</a:t>
            </a:r>
            <a:r>
              <a:rPr lang="ru-RU" sz="2900" dirty="0" smtClean="0">
                <a:solidFill>
                  <a:srgbClr val="002060"/>
                </a:solidFill>
              </a:rPr>
              <a:t> </a:t>
            </a:r>
            <a:r>
              <a:rPr lang="ru-RU" sz="2900" dirty="0" err="1" smtClean="0">
                <a:solidFill>
                  <a:srgbClr val="002060"/>
                </a:solidFill>
              </a:rPr>
              <a:t>яңа кеше</a:t>
            </a:r>
            <a:r>
              <a:rPr lang="ru-RU" sz="2900" dirty="0" smtClean="0">
                <a:solidFill>
                  <a:srgbClr val="002060"/>
                </a:solidFill>
              </a:rPr>
              <a:t> </a:t>
            </a:r>
            <a:r>
              <a:rPr lang="ru-RU" sz="2900" dirty="0" err="1" smtClean="0">
                <a:solidFill>
                  <a:srgbClr val="002060"/>
                </a:solidFill>
              </a:rPr>
              <a:t>туу</a:t>
            </a:r>
            <a:r>
              <a:rPr lang="ru-RU" sz="2900" dirty="0" smtClean="0">
                <a:solidFill>
                  <a:srgbClr val="002060"/>
                </a:solidFill>
              </a:rPr>
              <a:t> процессы, </a:t>
            </a:r>
            <a:r>
              <a:rPr lang="ru-RU" sz="2900" dirty="0" err="1" smtClean="0">
                <a:solidFill>
                  <a:srgbClr val="002060"/>
                </a:solidFill>
              </a:rPr>
              <a:t>аның рухи</a:t>
            </a:r>
            <a:r>
              <a:rPr lang="ru-RU" sz="2900" dirty="0" smtClean="0">
                <a:solidFill>
                  <a:srgbClr val="002060"/>
                </a:solidFill>
              </a:rPr>
              <a:t> </a:t>
            </a:r>
            <a:r>
              <a:rPr lang="ru-RU" sz="2900" dirty="0" err="1" smtClean="0">
                <a:solidFill>
                  <a:srgbClr val="002060"/>
                </a:solidFill>
              </a:rPr>
              <a:t>дөньясындагы каршылыклы</a:t>
            </a:r>
            <a:r>
              <a:rPr lang="ru-RU" sz="2900" dirty="0" smtClean="0">
                <a:solidFill>
                  <a:srgbClr val="002060"/>
                </a:solidFill>
              </a:rPr>
              <a:t> </a:t>
            </a:r>
            <a:r>
              <a:rPr lang="ru-RU" sz="2900" dirty="0" err="1" smtClean="0">
                <a:solidFill>
                  <a:srgbClr val="002060"/>
                </a:solidFill>
              </a:rPr>
              <a:t>эволюцияне</a:t>
            </a:r>
            <a:r>
              <a:rPr lang="ru-RU" sz="2900" dirty="0" smtClean="0">
                <a:solidFill>
                  <a:srgbClr val="002060"/>
                </a:solidFill>
              </a:rPr>
              <a:t>, </a:t>
            </a:r>
            <a:r>
              <a:rPr lang="ru-RU" sz="2900" dirty="0" err="1" smtClean="0">
                <a:solidFill>
                  <a:srgbClr val="002060"/>
                </a:solidFill>
              </a:rPr>
              <a:t>көрәш кискенлеген</a:t>
            </a:r>
            <a:r>
              <a:rPr lang="ru-RU" sz="2900" dirty="0" smtClean="0">
                <a:solidFill>
                  <a:srgbClr val="002060"/>
                </a:solidFill>
              </a:rPr>
              <a:t> </a:t>
            </a:r>
            <a:r>
              <a:rPr lang="ru-RU" sz="2900" dirty="0" err="1" smtClean="0">
                <a:solidFill>
                  <a:srgbClr val="002060"/>
                </a:solidFill>
              </a:rPr>
              <a:t>фәлсәфи тирәнлек, </a:t>
            </a:r>
            <a:r>
              <a:rPr lang="ru-RU" sz="2900" dirty="0" smtClean="0">
                <a:solidFill>
                  <a:srgbClr val="002060"/>
                </a:solidFill>
              </a:rPr>
              <a:t>эпик </a:t>
            </a:r>
            <a:r>
              <a:rPr lang="ru-RU" sz="2900" dirty="0" err="1" smtClean="0">
                <a:solidFill>
                  <a:srgbClr val="002060"/>
                </a:solidFill>
              </a:rPr>
              <a:t>киңлек белән</a:t>
            </a:r>
            <a:r>
              <a:rPr lang="ru-RU" sz="2900" dirty="0" smtClean="0">
                <a:solidFill>
                  <a:srgbClr val="002060"/>
                </a:solidFill>
              </a:rPr>
              <a:t>, </a:t>
            </a:r>
            <a:r>
              <a:rPr lang="ru-RU" sz="2900" dirty="0" err="1" smtClean="0">
                <a:solidFill>
                  <a:srgbClr val="002060"/>
                </a:solidFill>
              </a:rPr>
              <a:t>сәнгатьчә үтемле итеп</a:t>
            </a:r>
            <a:r>
              <a:rPr lang="ru-RU" sz="2900" dirty="0" smtClean="0">
                <a:solidFill>
                  <a:srgbClr val="002060"/>
                </a:solidFill>
              </a:rPr>
              <a:t> </a:t>
            </a:r>
            <a:r>
              <a:rPr lang="ru-RU" sz="2900" dirty="0" err="1" smtClean="0">
                <a:solidFill>
                  <a:srgbClr val="002060"/>
                </a:solidFill>
              </a:rPr>
              <a:t>тасвирлаган</a:t>
            </a:r>
            <a:r>
              <a:rPr lang="ru-RU" sz="2900" dirty="0" smtClean="0">
                <a:solidFill>
                  <a:srgbClr val="002060"/>
                </a:solidFill>
              </a:rPr>
              <a:t> «</a:t>
            </a:r>
            <a:r>
              <a:rPr lang="ru-RU" sz="2900" dirty="0" err="1" smtClean="0">
                <a:solidFill>
                  <a:srgbClr val="002060"/>
                </a:solidFill>
              </a:rPr>
              <a:t>Флейталар</a:t>
            </a:r>
            <a:r>
              <a:rPr lang="ru-RU" sz="2900" dirty="0" smtClean="0">
                <a:solidFill>
                  <a:srgbClr val="002060"/>
                </a:solidFill>
              </a:rPr>
              <a:t>» </a:t>
            </a:r>
            <a:r>
              <a:rPr lang="ru-RU" sz="2900" dirty="0" err="1" smtClean="0">
                <a:solidFill>
                  <a:srgbClr val="002060"/>
                </a:solidFill>
              </a:rPr>
              <a:t>поэмасы</a:t>
            </a:r>
            <a:r>
              <a:rPr lang="ru-RU" sz="2900" dirty="0" smtClean="0">
                <a:solidFill>
                  <a:srgbClr val="002060"/>
                </a:solidFill>
              </a:rPr>
              <a:t> </a:t>
            </a:r>
            <a:r>
              <a:rPr lang="ru-RU" sz="2900" dirty="0" err="1" smtClean="0">
                <a:solidFill>
                  <a:srgbClr val="002060"/>
                </a:solidFill>
              </a:rPr>
              <a:t>гомумән </a:t>
            </a:r>
            <a:r>
              <a:rPr lang="ru-RU" sz="2900" dirty="0" smtClean="0">
                <a:solidFill>
                  <a:srgbClr val="002060"/>
                </a:solidFill>
              </a:rPr>
              <a:t>татар совет </a:t>
            </a:r>
            <a:r>
              <a:rPr lang="ru-RU" sz="2900" dirty="0" err="1" smtClean="0">
                <a:solidFill>
                  <a:srgbClr val="002060"/>
                </a:solidFill>
              </a:rPr>
              <a:t>поэзиясенең утызынчы</a:t>
            </a:r>
            <a:r>
              <a:rPr lang="ru-RU" sz="2900" dirty="0" smtClean="0">
                <a:solidFill>
                  <a:srgbClr val="002060"/>
                </a:solidFill>
              </a:rPr>
              <a:t> </a:t>
            </a:r>
            <a:r>
              <a:rPr lang="ru-RU" sz="2900" dirty="0" err="1" smtClean="0">
                <a:solidFill>
                  <a:srgbClr val="002060"/>
                </a:solidFill>
              </a:rPr>
              <a:t>еллардагы</a:t>
            </a:r>
            <a:r>
              <a:rPr lang="ru-RU" sz="2900" dirty="0" smtClean="0">
                <a:solidFill>
                  <a:srgbClr val="002060"/>
                </a:solidFill>
              </a:rPr>
              <a:t> </a:t>
            </a:r>
            <a:r>
              <a:rPr lang="ru-RU" sz="2900" dirty="0" err="1" smtClean="0">
                <a:solidFill>
                  <a:srgbClr val="002060"/>
                </a:solidFill>
              </a:rPr>
              <a:t>мөһим казанышларыннан</a:t>
            </a:r>
            <a:r>
              <a:rPr lang="ru-RU" sz="2900" dirty="0" smtClean="0">
                <a:solidFill>
                  <a:srgbClr val="002060"/>
                </a:solidFill>
              </a:rPr>
              <a:t> берсе </a:t>
            </a:r>
            <a:r>
              <a:rPr lang="ru-RU" sz="2900" dirty="0" err="1" smtClean="0">
                <a:solidFill>
                  <a:srgbClr val="002060"/>
                </a:solidFill>
              </a:rPr>
              <a:t>булып</a:t>
            </a:r>
            <a:r>
              <a:rPr lang="ru-RU" sz="2900" dirty="0" smtClean="0">
                <a:solidFill>
                  <a:srgbClr val="002060"/>
                </a:solidFill>
              </a:rPr>
              <a:t> </a:t>
            </a:r>
            <a:r>
              <a:rPr lang="ru-RU" sz="2900" dirty="0" err="1" smtClean="0">
                <a:solidFill>
                  <a:srgbClr val="002060"/>
                </a:solidFill>
              </a:rPr>
              <a:t>исәпләнә</a:t>
            </a:r>
            <a:r>
              <a:rPr lang="ru-RU" sz="2900" dirty="0" smtClean="0">
                <a:solidFill>
                  <a:srgbClr val="002060"/>
                </a:solidFill>
              </a:rPr>
              <a:t>.</a:t>
            </a:r>
            <a:br>
              <a:rPr lang="ru-RU" sz="2900" dirty="0" smtClean="0">
                <a:solidFill>
                  <a:srgbClr val="002060"/>
                </a:solidFill>
              </a:rPr>
            </a:br>
            <a:r>
              <a:rPr lang="ru-RU" sz="2900" dirty="0" smtClean="0">
                <a:solidFill>
                  <a:srgbClr val="002060"/>
                </a:solidFill>
              </a:rPr>
              <a:t>	 </a:t>
            </a:r>
            <a:r>
              <a:rPr lang="ru-RU" sz="2900" dirty="0" err="1" smtClean="0">
                <a:solidFill>
                  <a:srgbClr val="002060"/>
                </a:solidFill>
              </a:rPr>
              <a:t>Утызынчы</a:t>
            </a:r>
            <a:r>
              <a:rPr lang="ru-RU" sz="2900" dirty="0" smtClean="0">
                <a:solidFill>
                  <a:srgbClr val="002060"/>
                </a:solidFill>
              </a:rPr>
              <a:t> </a:t>
            </a:r>
            <a:r>
              <a:rPr lang="ru-RU" sz="2900" dirty="0" err="1" smtClean="0">
                <a:solidFill>
                  <a:srgbClr val="002060"/>
                </a:solidFill>
              </a:rPr>
              <a:t>еллардан</a:t>
            </a:r>
            <a:r>
              <a:rPr lang="ru-RU" sz="2900" dirty="0" smtClean="0">
                <a:solidFill>
                  <a:srgbClr val="002060"/>
                </a:solidFill>
              </a:rPr>
              <a:t> </a:t>
            </a:r>
            <a:r>
              <a:rPr lang="ru-RU" sz="2900" dirty="0" err="1" smtClean="0">
                <a:solidFill>
                  <a:srgbClr val="002060"/>
                </a:solidFill>
              </a:rPr>
              <a:t>башлап</a:t>
            </a:r>
            <a:r>
              <a:rPr lang="ru-RU" sz="2900" dirty="0" smtClean="0">
                <a:solidFill>
                  <a:srgbClr val="002060"/>
                </a:solidFill>
              </a:rPr>
              <a:t>, </a:t>
            </a:r>
            <a:r>
              <a:rPr lang="ru-RU" sz="2900" dirty="0" err="1" smtClean="0">
                <a:solidFill>
                  <a:srgbClr val="002060"/>
                </a:solidFill>
              </a:rPr>
              <a:t>Ә.Фәйзинең </a:t>
            </a:r>
            <a:r>
              <a:rPr lang="ru-RU" sz="2900" dirty="0" smtClean="0">
                <a:solidFill>
                  <a:srgbClr val="002060"/>
                </a:solidFill>
              </a:rPr>
              <a:t>драматургия </a:t>
            </a:r>
            <a:r>
              <a:rPr lang="ru-RU" sz="2900" dirty="0" err="1" smtClean="0">
                <a:solidFill>
                  <a:srgbClr val="002060"/>
                </a:solidFill>
              </a:rPr>
              <a:t>өлкәсендәге иҗат эшчәнлеге </a:t>
            </a:r>
            <a:r>
              <a:rPr lang="ru-RU" sz="2900" dirty="0" smtClean="0">
                <a:solidFill>
                  <a:srgbClr val="002060"/>
                </a:solidFill>
              </a:rPr>
              <a:t>тематик </a:t>
            </a:r>
            <a:r>
              <a:rPr lang="ru-RU" sz="2900" dirty="0" err="1" smtClean="0">
                <a:solidFill>
                  <a:srgbClr val="002060"/>
                </a:solidFill>
              </a:rPr>
              <a:t>һәм </a:t>
            </a:r>
            <a:r>
              <a:rPr lang="ru-RU" sz="2900" dirty="0" smtClean="0">
                <a:solidFill>
                  <a:srgbClr val="002060"/>
                </a:solidFill>
              </a:rPr>
              <a:t>жанр </a:t>
            </a:r>
            <a:r>
              <a:rPr lang="ru-RU" sz="2900" dirty="0" err="1" smtClean="0">
                <a:solidFill>
                  <a:srgbClr val="002060"/>
                </a:solidFill>
              </a:rPr>
              <a:t>ягыннан</a:t>
            </a:r>
            <a:r>
              <a:rPr lang="ru-RU" sz="2900" dirty="0" smtClean="0">
                <a:solidFill>
                  <a:srgbClr val="002060"/>
                </a:solidFill>
              </a:rPr>
              <a:t> </a:t>
            </a:r>
            <a:r>
              <a:rPr lang="ru-RU" sz="2900" dirty="0" err="1" smtClean="0">
                <a:solidFill>
                  <a:srgbClr val="002060"/>
                </a:solidFill>
              </a:rPr>
              <a:t>тагын</a:t>
            </a:r>
            <a:r>
              <a:rPr lang="ru-RU" sz="2900" dirty="0" smtClean="0">
                <a:solidFill>
                  <a:srgbClr val="002060"/>
                </a:solidFill>
              </a:rPr>
              <a:t> да </a:t>
            </a:r>
            <a:r>
              <a:rPr lang="ru-RU" sz="2900" dirty="0" err="1" smtClean="0">
                <a:solidFill>
                  <a:srgbClr val="002060"/>
                </a:solidFill>
              </a:rPr>
              <a:t>төрлеләнә төшә</a:t>
            </a:r>
            <a:r>
              <a:rPr lang="ru-RU" sz="2900" dirty="0" smtClean="0">
                <a:solidFill>
                  <a:srgbClr val="002060"/>
                </a:solidFill>
              </a:rPr>
              <a:t>. </a:t>
            </a:r>
            <a:r>
              <a:rPr lang="ru-RU" sz="2900" dirty="0" err="1" smtClean="0">
                <a:solidFill>
                  <a:srgbClr val="002060"/>
                </a:solidFill>
              </a:rPr>
              <a:t>Ул</a:t>
            </a:r>
            <a:r>
              <a:rPr lang="ru-RU" sz="2900" dirty="0" smtClean="0">
                <a:solidFill>
                  <a:srgbClr val="002060"/>
                </a:solidFill>
              </a:rPr>
              <a:t> </a:t>
            </a:r>
            <a:r>
              <a:rPr lang="ru-RU" sz="2900" dirty="0" err="1" smtClean="0">
                <a:solidFill>
                  <a:srgbClr val="002060"/>
                </a:solidFill>
              </a:rPr>
              <a:t>күп кенә комедияләр </a:t>
            </a:r>
            <a:r>
              <a:rPr lang="ru-RU" sz="2900" dirty="0" smtClean="0">
                <a:solidFill>
                  <a:srgbClr val="002060"/>
                </a:solidFill>
              </a:rPr>
              <a:t>(«</a:t>
            </a:r>
            <a:r>
              <a:rPr lang="ru-RU" sz="2900" dirty="0" err="1" smtClean="0">
                <a:solidFill>
                  <a:srgbClr val="002060"/>
                </a:solidFill>
              </a:rPr>
              <a:t>Каеннар</a:t>
            </a:r>
            <a:r>
              <a:rPr lang="ru-RU" sz="2900" dirty="0" smtClean="0">
                <a:solidFill>
                  <a:srgbClr val="002060"/>
                </a:solidFill>
              </a:rPr>
              <a:t> </a:t>
            </a:r>
            <a:r>
              <a:rPr lang="ru-RU" sz="2900" dirty="0" err="1" smtClean="0">
                <a:solidFill>
                  <a:srgbClr val="002060"/>
                </a:solidFill>
              </a:rPr>
              <a:t>яфрак</a:t>
            </a:r>
            <a:r>
              <a:rPr lang="ru-RU" sz="2900" dirty="0" smtClean="0">
                <a:solidFill>
                  <a:srgbClr val="002060"/>
                </a:solidFill>
              </a:rPr>
              <a:t> </a:t>
            </a:r>
            <a:r>
              <a:rPr lang="ru-RU" sz="2900" dirty="0" err="1" smtClean="0">
                <a:solidFill>
                  <a:srgbClr val="002060"/>
                </a:solidFill>
              </a:rPr>
              <a:t>ярганда</a:t>
            </a:r>
            <a:r>
              <a:rPr lang="ru-RU" sz="2900" dirty="0" smtClean="0">
                <a:solidFill>
                  <a:srgbClr val="002060"/>
                </a:solidFill>
              </a:rPr>
              <a:t>», «</a:t>
            </a:r>
            <a:r>
              <a:rPr lang="ru-RU" sz="2900" dirty="0" err="1" smtClean="0">
                <a:solidFill>
                  <a:srgbClr val="002060"/>
                </a:solidFill>
              </a:rPr>
              <a:t>Беренче</a:t>
            </a:r>
            <a:r>
              <a:rPr lang="ru-RU" sz="2900" dirty="0" smtClean="0">
                <a:solidFill>
                  <a:srgbClr val="002060"/>
                </a:solidFill>
              </a:rPr>
              <a:t> </a:t>
            </a:r>
            <a:r>
              <a:rPr lang="ru-RU" sz="2900" dirty="0" err="1" smtClean="0">
                <a:solidFill>
                  <a:srgbClr val="002060"/>
                </a:solidFill>
              </a:rPr>
              <a:t>елмаю</a:t>
            </a:r>
            <a:r>
              <a:rPr lang="ru-RU" sz="2900" dirty="0" smtClean="0">
                <a:solidFill>
                  <a:srgbClr val="002060"/>
                </a:solidFill>
              </a:rPr>
              <a:t>», </a:t>
            </a:r>
            <a:r>
              <a:rPr lang="ru-RU" sz="2900" dirty="0" err="1" smtClean="0">
                <a:solidFill>
                  <a:srgbClr val="002060"/>
                </a:solidFill>
              </a:rPr>
              <a:t>«Шәмгун Тавысов</a:t>
            </a:r>
            <a:r>
              <a:rPr lang="ru-RU" sz="2900" dirty="0" smtClean="0">
                <a:solidFill>
                  <a:srgbClr val="002060"/>
                </a:solidFill>
              </a:rPr>
              <a:t>» </a:t>
            </a:r>
            <a:r>
              <a:rPr lang="ru-RU" sz="2900" dirty="0" err="1" smtClean="0">
                <a:solidFill>
                  <a:srgbClr val="002060"/>
                </a:solidFill>
              </a:rPr>
              <a:t>һ.</a:t>
            </a:r>
            <a:r>
              <a:rPr lang="ru-RU" sz="2900" dirty="0" smtClean="0">
                <a:solidFill>
                  <a:srgbClr val="002060"/>
                </a:solidFill>
              </a:rPr>
              <a:t> б.), сатирик </a:t>
            </a:r>
            <a:r>
              <a:rPr lang="ru-RU" sz="2900" dirty="0" err="1" smtClean="0">
                <a:solidFill>
                  <a:srgbClr val="002060"/>
                </a:solidFill>
              </a:rPr>
              <a:t>пьесалар</a:t>
            </a:r>
            <a:r>
              <a:rPr lang="ru-RU" sz="2900" dirty="0" smtClean="0">
                <a:solidFill>
                  <a:srgbClr val="002060"/>
                </a:solidFill>
              </a:rPr>
              <a:t> («</a:t>
            </a:r>
            <a:r>
              <a:rPr lang="ru-RU" sz="2900" dirty="0" err="1" smtClean="0">
                <a:solidFill>
                  <a:srgbClr val="002060"/>
                </a:solidFill>
              </a:rPr>
              <a:t>Төтен</a:t>
            </a:r>
            <a:r>
              <a:rPr lang="ru-RU" sz="2900" dirty="0" smtClean="0">
                <a:solidFill>
                  <a:srgbClr val="002060"/>
                </a:solidFill>
              </a:rPr>
              <a:t>», «</a:t>
            </a:r>
            <a:r>
              <a:rPr lang="ru-RU" sz="2900" dirty="0" err="1" smtClean="0">
                <a:solidFill>
                  <a:srgbClr val="002060"/>
                </a:solidFill>
              </a:rPr>
              <a:t>Түрәкәй</a:t>
            </a:r>
            <a:r>
              <a:rPr lang="ru-RU" sz="2900" dirty="0" smtClean="0">
                <a:solidFill>
                  <a:srgbClr val="002060"/>
                </a:solidFill>
              </a:rPr>
              <a:t>»), </a:t>
            </a:r>
            <a:r>
              <a:rPr lang="ru-RU" sz="2900" dirty="0" err="1" smtClean="0">
                <a:solidFill>
                  <a:srgbClr val="002060"/>
                </a:solidFill>
              </a:rPr>
              <a:t>тарихи-биографик</a:t>
            </a:r>
            <a:r>
              <a:rPr lang="ru-RU" sz="2900" dirty="0" smtClean="0">
                <a:solidFill>
                  <a:srgbClr val="002060"/>
                </a:solidFill>
              </a:rPr>
              <a:t> </a:t>
            </a:r>
            <a:r>
              <a:rPr lang="ru-RU" sz="2900" dirty="0" err="1" smtClean="0">
                <a:solidFill>
                  <a:srgbClr val="002060"/>
                </a:solidFill>
              </a:rPr>
              <a:t>драмалар</a:t>
            </a:r>
            <a:r>
              <a:rPr lang="ru-RU" sz="2900" dirty="0" smtClean="0">
                <a:solidFill>
                  <a:srgbClr val="002060"/>
                </a:solidFill>
              </a:rPr>
              <a:t> («Тукай», «Пугачев </a:t>
            </a:r>
            <a:r>
              <a:rPr lang="ru-RU" sz="2900" dirty="0" err="1" smtClean="0">
                <a:solidFill>
                  <a:srgbClr val="002060"/>
                </a:solidFill>
              </a:rPr>
              <a:t>Казанда</a:t>
            </a:r>
            <a:r>
              <a:rPr lang="ru-RU" sz="2900" dirty="0" smtClean="0">
                <a:solidFill>
                  <a:srgbClr val="002060"/>
                </a:solidFill>
              </a:rPr>
              <a:t>») </a:t>
            </a:r>
            <a:r>
              <a:rPr lang="ru-RU" sz="2900" dirty="0" err="1" smtClean="0">
                <a:solidFill>
                  <a:srgbClr val="002060"/>
                </a:solidFill>
              </a:rPr>
              <a:t>иҗат итә</a:t>
            </a:r>
            <a:r>
              <a:rPr lang="ru-RU" sz="2900" dirty="0" smtClean="0">
                <a:solidFill>
                  <a:srgbClr val="002060"/>
                </a:solidFill>
              </a:rPr>
              <a:t>, театр </a:t>
            </a:r>
            <a:r>
              <a:rPr lang="ru-RU" sz="2900" dirty="0" err="1" smtClean="0">
                <a:solidFill>
                  <a:srgbClr val="002060"/>
                </a:solidFill>
              </a:rPr>
              <a:t>сәнгатенең </a:t>
            </a:r>
            <a:r>
              <a:rPr lang="ru-RU" sz="2900" dirty="0" smtClean="0">
                <a:solidFill>
                  <a:srgbClr val="002060"/>
                </a:solidFill>
              </a:rPr>
              <a:t>синтетик </a:t>
            </a:r>
            <a:r>
              <a:rPr lang="ru-RU" sz="2900" dirty="0" err="1" smtClean="0">
                <a:solidFill>
                  <a:srgbClr val="002060"/>
                </a:solidFill>
              </a:rPr>
              <a:t>төрләрен </a:t>
            </a:r>
            <a:r>
              <a:rPr lang="ru-RU" sz="2900" dirty="0" smtClean="0">
                <a:solidFill>
                  <a:srgbClr val="002060"/>
                </a:solidFill>
              </a:rPr>
              <a:t>(</a:t>
            </a:r>
            <a:r>
              <a:rPr lang="ru-RU" sz="2900" dirty="0" err="1" smtClean="0">
                <a:solidFill>
                  <a:srgbClr val="002060"/>
                </a:solidFill>
              </a:rPr>
              <a:t>музыкаль</a:t>
            </a:r>
            <a:r>
              <a:rPr lang="ru-RU" sz="2900" dirty="0" smtClean="0">
                <a:solidFill>
                  <a:srgbClr val="002060"/>
                </a:solidFill>
              </a:rPr>
              <a:t> комедия, опера, балет) </a:t>
            </a:r>
            <a:r>
              <a:rPr lang="ru-RU" sz="2900" dirty="0" err="1" smtClean="0">
                <a:solidFill>
                  <a:srgbClr val="002060"/>
                </a:solidFill>
              </a:rPr>
              <a:t>үзләштерү юлында</a:t>
            </a:r>
            <a:r>
              <a:rPr lang="ru-RU" sz="2900" dirty="0" smtClean="0">
                <a:solidFill>
                  <a:srgbClr val="002060"/>
                </a:solidFill>
              </a:rPr>
              <a:t> </a:t>
            </a:r>
            <a:r>
              <a:rPr lang="ru-RU" sz="2900" dirty="0" err="1" smtClean="0">
                <a:solidFill>
                  <a:srgbClr val="002060"/>
                </a:solidFill>
              </a:rPr>
              <a:t>уңышлы адымнар</a:t>
            </a:r>
            <a:r>
              <a:rPr lang="ru-RU" sz="2900" dirty="0" smtClean="0">
                <a:solidFill>
                  <a:srgbClr val="002060"/>
                </a:solidFill>
              </a:rPr>
              <a:t> </a:t>
            </a:r>
            <a:r>
              <a:rPr lang="ru-RU" sz="2900" dirty="0" err="1" smtClean="0">
                <a:solidFill>
                  <a:srgbClr val="002060"/>
                </a:solidFill>
              </a:rPr>
              <a:t>ясый</a:t>
            </a:r>
            <a:r>
              <a:rPr lang="ru-RU" sz="2900" dirty="0" smtClean="0">
                <a:solidFill>
                  <a:srgbClr val="002060"/>
                </a:solidFill>
              </a:rPr>
              <a:t>. 1939 </a:t>
            </a:r>
            <a:r>
              <a:rPr lang="ru-RU" sz="2900" dirty="0" err="1" smtClean="0">
                <a:solidFill>
                  <a:srgbClr val="002060"/>
                </a:solidFill>
              </a:rPr>
              <a:t>елны</a:t>
            </a:r>
            <a:r>
              <a:rPr lang="ru-RU" sz="2900" dirty="0" smtClean="0">
                <a:solidFill>
                  <a:srgbClr val="002060"/>
                </a:solidFill>
              </a:rPr>
              <a:t> Татар </a:t>
            </a:r>
            <a:r>
              <a:rPr lang="ru-RU" sz="2900" dirty="0" err="1" smtClean="0">
                <a:solidFill>
                  <a:srgbClr val="002060"/>
                </a:solidFill>
              </a:rPr>
              <a:t>дәүләт </a:t>
            </a:r>
            <a:r>
              <a:rPr lang="ru-RU" sz="2900" dirty="0" smtClean="0">
                <a:solidFill>
                  <a:srgbClr val="002060"/>
                </a:solidFill>
              </a:rPr>
              <a:t>опера </a:t>
            </a:r>
            <a:r>
              <a:rPr lang="ru-RU" sz="2900" dirty="0" err="1" smtClean="0">
                <a:solidFill>
                  <a:srgbClr val="002060"/>
                </a:solidFill>
              </a:rPr>
              <a:t>һәм </a:t>
            </a:r>
            <a:r>
              <a:rPr lang="ru-RU" sz="2900" dirty="0" smtClean="0">
                <a:solidFill>
                  <a:srgbClr val="002060"/>
                </a:solidFill>
              </a:rPr>
              <a:t>балет театры </a:t>
            </a:r>
            <a:r>
              <a:rPr lang="ru-RU" sz="2900" dirty="0" err="1" smtClean="0">
                <a:solidFill>
                  <a:srgbClr val="002060"/>
                </a:solidFill>
              </a:rPr>
              <a:t>үзенең беренче</a:t>
            </a:r>
            <a:r>
              <a:rPr lang="ru-RU" sz="2900" dirty="0" smtClean="0">
                <a:solidFill>
                  <a:srgbClr val="002060"/>
                </a:solidFill>
              </a:rPr>
              <a:t> </a:t>
            </a:r>
            <a:r>
              <a:rPr lang="ru-RU" sz="2900" dirty="0" err="1" smtClean="0">
                <a:solidFill>
                  <a:srgbClr val="002060"/>
                </a:solidFill>
              </a:rPr>
              <a:t>сезонын</a:t>
            </a:r>
            <a:r>
              <a:rPr lang="ru-RU" sz="2900" dirty="0" smtClean="0">
                <a:solidFill>
                  <a:srgbClr val="002060"/>
                </a:solidFill>
              </a:rPr>
              <a:t> Н.</a:t>
            </a:r>
            <a:r>
              <a:rPr lang="ru-RU" sz="2900" dirty="0" err="1" smtClean="0">
                <a:solidFill>
                  <a:srgbClr val="002060"/>
                </a:solidFill>
              </a:rPr>
              <a:t>Җиһановның </a:t>
            </a:r>
            <a:r>
              <a:rPr lang="ru-RU" sz="2900" dirty="0" smtClean="0">
                <a:solidFill>
                  <a:srgbClr val="002060"/>
                </a:solidFill>
              </a:rPr>
              <a:t>Ә.</a:t>
            </a:r>
            <a:r>
              <a:rPr lang="ru-RU" sz="2900" dirty="0" err="1" smtClean="0">
                <a:solidFill>
                  <a:srgbClr val="002060"/>
                </a:solidFill>
              </a:rPr>
              <a:t>Фәйзи либреттосына</a:t>
            </a:r>
            <a:r>
              <a:rPr lang="ru-RU" sz="2900" dirty="0" smtClean="0">
                <a:solidFill>
                  <a:srgbClr val="002060"/>
                </a:solidFill>
              </a:rPr>
              <a:t> </a:t>
            </a:r>
            <a:r>
              <a:rPr lang="ru-RU" sz="2900" dirty="0" err="1" smtClean="0">
                <a:solidFill>
                  <a:srgbClr val="002060"/>
                </a:solidFill>
              </a:rPr>
              <a:t>язылган</a:t>
            </a:r>
            <a:r>
              <a:rPr lang="ru-RU" sz="2900" dirty="0" smtClean="0">
                <a:solidFill>
                  <a:srgbClr val="002060"/>
                </a:solidFill>
              </a:rPr>
              <a:t> «</a:t>
            </a:r>
            <a:r>
              <a:rPr lang="ru-RU" sz="2900" dirty="0" err="1" smtClean="0">
                <a:solidFill>
                  <a:srgbClr val="002060"/>
                </a:solidFill>
              </a:rPr>
              <a:t>Качкын</a:t>
            </a:r>
            <a:r>
              <a:rPr lang="ru-RU" sz="2900" dirty="0" smtClean="0">
                <a:solidFill>
                  <a:srgbClr val="002060"/>
                </a:solidFill>
              </a:rPr>
              <a:t>» </a:t>
            </a:r>
            <a:r>
              <a:rPr lang="ru-RU" sz="2900" dirty="0" err="1" smtClean="0">
                <a:solidFill>
                  <a:srgbClr val="002060"/>
                </a:solidFill>
              </a:rPr>
              <a:t>операсы</a:t>
            </a:r>
            <a:r>
              <a:rPr lang="ru-RU" sz="2900" dirty="0" smtClean="0">
                <a:solidFill>
                  <a:srgbClr val="002060"/>
                </a:solidFill>
              </a:rPr>
              <a:t> </a:t>
            </a:r>
            <a:r>
              <a:rPr lang="ru-RU" sz="2900" dirty="0" err="1" smtClean="0">
                <a:solidFill>
                  <a:srgbClr val="002060"/>
                </a:solidFill>
              </a:rPr>
              <a:t>белән ачып</a:t>
            </a:r>
            <a:r>
              <a:rPr lang="ru-RU" sz="2900" dirty="0" smtClean="0">
                <a:solidFill>
                  <a:srgbClr val="002060"/>
                </a:solidFill>
              </a:rPr>
              <a:t> </a:t>
            </a:r>
            <a:r>
              <a:rPr lang="ru-RU" sz="2900" dirty="0" err="1" smtClean="0">
                <a:solidFill>
                  <a:srgbClr val="002060"/>
                </a:solidFill>
              </a:rPr>
              <a:t>җибәрә</a:t>
            </a:r>
            <a:r>
              <a:rPr lang="ru-RU" sz="2900" dirty="0" smtClean="0">
                <a:solidFill>
                  <a:srgbClr val="002060"/>
                </a:solidFill>
              </a:rPr>
              <a:t>. Опера Казан, </a:t>
            </a:r>
            <a:r>
              <a:rPr lang="ru-RU" sz="2900" dirty="0" err="1" smtClean="0">
                <a:solidFill>
                  <a:srgbClr val="002060"/>
                </a:solidFill>
              </a:rPr>
              <a:t>Мәскәү, </a:t>
            </a:r>
            <a:r>
              <a:rPr lang="ru-RU" sz="2900" dirty="0" smtClean="0">
                <a:solidFill>
                  <a:srgbClr val="002060"/>
                </a:solidFill>
              </a:rPr>
              <a:t>Ленинград </a:t>
            </a:r>
            <a:r>
              <a:rPr lang="ru-RU" sz="2900" dirty="0" err="1" smtClean="0">
                <a:solidFill>
                  <a:srgbClr val="002060"/>
                </a:solidFill>
              </a:rPr>
              <a:t>театрларында</a:t>
            </a:r>
            <a:r>
              <a:rPr lang="ru-RU" sz="2900" dirty="0" smtClean="0">
                <a:solidFill>
                  <a:srgbClr val="002060"/>
                </a:solidFill>
              </a:rPr>
              <a:t> </a:t>
            </a:r>
            <a:r>
              <a:rPr lang="ru-RU" sz="2900" dirty="0" err="1" smtClean="0">
                <a:solidFill>
                  <a:srgbClr val="002060"/>
                </a:solidFill>
              </a:rPr>
              <a:t>гына</a:t>
            </a:r>
            <a:r>
              <a:rPr lang="ru-RU" sz="2900" dirty="0" smtClean="0">
                <a:solidFill>
                  <a:srgbClr val="002060"/>
                </a:solidFill>
              </a:rPr>
              <a:t> </a:t>
            </a:r>
            <a:r>
              <a:rPr lang="ru-RU" sz="2900" dirty="0" err="1" smtClean="0">
                <a:solidFill>
                  <a:srgbClr val="002060"/>
                </a:solidFill>
              </a:rPr>
              <a:t>түгел</a:t>
            </a:r>
            <a:r>
              <a:rPr lang="ru-RU" sz="2900" dirty="0" smtClean="0">
                <a:solidFill>
                  <a:srgbClr val="002060"/>
                </a:solidFill>
              </a:rPr>
              <a:t>, Франция, Канада </a:t>
            </a:r>
            <a:r>
              <a:rPr lang="ru-RU" sz="2900" dirty="0" err="1" smtClean="0">
                <a:solidFill>
                  <a:srgbClr val="002060"/>
                </a:solidFill>
              </a:rPr>
              <a:t>кебек</a:t>
            </a:r>
            <a:r>
              <a:rPr lang="ru-RU" sz="2900" dirty="0" smtClean="0">
                <a:solidFill>
                  <a:srgbClr val="002060"/>
                </a:solidFill>
              </a:rPr>
              <a:t> </a:t>
            </a:r>
            <a:r>
              <a:rPr lang="ru-RU" sz="2900" dirty="0" err="1" smtClean="0">
                <a:solidFill>
                  <a:srgbClr val="002060"/>
                </a:solidFill>
              </a:rPr>
              <a:t>чит</a:t>
            </a:r>
            <a:r>
              <a:rPr lang="ru-RU" sz="2900" dirty="0" smtClean="0">
                <a:solidFill>
                  <a:srgbClr val="002060"/>
                </a:solidFill>
              </a:rPr>
              <a:t> ил </a:t>
            </a:r>
            <a:r>
              <a:rPr lang="ru-RU" sz="2900" dirty="0" err="1" smtClean="0">
                <a:solidFill>
                  <a:srgbClr val="002060"/>
                </a:solidFill>
              </a:rPr>
              <a:t>сәхнәләрендә дә зур</a:t>
            </a:r>
            <a:r>
              <a:rPr lang="ru-RU" sz="2900" dirty="0" smtClean="0">
                <a:solidFill>
                  <a:srgbClr val="002060"/>
                </a:solidFill>
              </a:rPr>
              <a:t> </a:t>
            </a:r>
            <a:r>
              <a:rPr lang="ru-RU" sz="2900" dirty="0" err="1" smtClean="0">
                <a:solidFill>
                  <a:srgbClr val="002060"/>
                </a:solidFill>
              </a:rPr>
              <a:t>уңыш </a:t>
            </a:r>
            <a:r>
              <a:rPr lang="ru-RU" sz="2900" dirty="0" smtClean="0">
                <a:solidFill>
                  <a:srgbClr val="002060"/>
                </a:solidFill>
              </a:rPr>
              <a:t>казана. </a:t>
            </a:r>
            <a:r>
              <a:rPr lang="ru-RU" sz="2900" dirty="0" err="1" smtClean="0">
                <a:solidFill>
                  <a:srgbClr val="002060"/>
                </a:solidFill>
              </a:rPr>
              <a:t>Н.Җиһановның «Җәлил», М.Мозаффаровның «Зөлхәбирә» опералары</a:t>
            </a:r>
            <a:r>
              <a:rPr lang="ru-RU" sz="2900" dirty="0" smtClean="0">
                <a:solidFill>
                  <a:srgbClr val="002060"/>
                </a:solidFill>
              </a:rPr>
              <a:t>, </a:t>
            </a:r>
            <a:r>
              <a:rPr lang="ru-RU" sz="2900" dirty="0" err="1" smtClean="0">
                <a:solidFill>
                  <a:srgbClr val="002060"/>
                </a:solidFill>
              </a:rPr>
              <a:t>Р.Гобәйдуллинның </a:t>
            </a:r>
            <a:r>
              <a:rPr lang="ru-RU" sz="2900" dirty="0" smtClean="0">
                <a:solidFill>
                  <a:srgbClr val="002060"/>
                </a:solidFill>
              </a:rPr>
              <a:t>«</a:t>
            </a:r>
            <a:r>
              <a:rPr lang="ru-RU" sz="2900" dirty="0" err="1" smtClean="0">
                <a:solidFill>
                  <a:srgbClr val="002060"/>
                </a:solidFill>
              </a:rPr>
              <a:t>Кисекбаш</a:t>
            </a:r>
            <a:r>
              <a:rPr lang="ru-RU" sz="2900" dirty="0" smtClean="0">
                <a:solidFill>
                  <a:srgbClr val="002060"/>
                </a:solidFill>
              </a:rPr>
              <a:t>» балеты </a:t>
            </a:r>
            <a:r>
              <a:rPr lang="ru-RU" sz="2900" dirty="0" err="1" smtClean="0">
                <a:solidFill>
                  <a:srgbClr val="002060"/>
                </a:solidFill>
              </a:rPr>
              <a:t>шулай</a:t>
            </a:r>
            <a:r>
              <a:rPr lang="ru-RU" sz="2900" dirty="0" smtClean="0">
                <a:solidFill>
                  <a:srgbClr val="002060"/>
                </a:solidFill>
              </a:rPr>
              <a:t> </a:t>
            </a:r>
            <a:r>
              <a:rPr lang="ru-RU" sz="2900" dirty="0" err="1" smtClean="0">
                <a:solidFill>
                  <a:srgbClr val="002060"/>
                </a:solidFill>
              </a:rPr>
              <a:t>ук</a:t>
            </a:r>
            <a:r>
              <a:rPr lang="ru-RU" sz="2900" dirty="0" smtClean="0">
                <a:solidFill>
                  <a:srgbClr val="002060"/>
                </a:solidFill>
              </a:rPr>
              <a:t> Ә.</a:t>
            </a:r>
            <a:r>
              <a:rPr lang="ru-RU" sz="2900" dirty="0" err="1" smtClean="0">
                <a:solidFill>
                  <a:srgbClr val="002060"/>
                </a:solidFill>
              </a:rPr>
              <a:t>Фәйзи либреттосына</a:t>
            </a:r>
            <a:r>
              <a:rPr lang="ru-RU" sz="2900" dirty="0" smtClean="0">
                <a:solidFill>
                  <a:srgbClr val="002060"/>
                </a:solidFill>
              </a:rPr>
              <a:t> </a:t>
            </a:r>
            <a:r>
              <a:rPr lang="ru-RU" sz="2900" dirty="0" err="1" smtClean="0">
                <a:solidFill>
                  <a:srgbClr val="002060"/>
                </a:solidFill>
              </a:rPr>
              <a:t>таянып</a:t>
            </a:r>
            <a:r>
              <a:rPr lang="ru-RU" sz="2900" dirty="0" smtClean="0">
                <a:solidFill>
                  <a:srgbClr val="002060"/>
                </a:solidFill>
              </a:rPr>
              <a:t> </a:t>
            </a:r>
            <a:r>
              <a:rPr lang="ru-RU" sz="2900" dirty="0" err="1" smtClean="0">
                <a:solidFill>
                  <a:srgbClr val="002060"/>
                </a:solidFill>
              </a:rPr>
              <a:t>язылганнар</a:t>
            </a:r>
            <a:r>
              <a:rPr lang="ru-RU" sz="2900" dirty="0" smtClean="0">
                <a:solidFill>
                  <a:srgbClr val="002060"/>
                </a:solidFill>
              </a:rPr>
              <a:t>. </a:t>
            </a:r>
            <a:r>
              <a:rPr lang="ru-RU" sz="2900" dirty="0" err="1" smtClean="0">
                <a:solidFill>
                  <a:srgbClr val="002060"/>
                </a:solidFill>
              </a:rPr>
              <a:t>Ватан</a:t>
            </a:r>
            <a:r>
              <a:rPr lang="ru-RU" sz="2900" dirty="0" smtClean="0">
                <a:solidFill>
                  <a:srgbClr val="002060"/>
                </a:solidFill>
              </a:rPr>
              <a:t> </a:t>
            </a:r>
            <a:r>
              <a:rPr lang="ru-RU" sz="2900" dirty="0" err="1" smtClean="0">
                <a:solidFill>
                  <a:srgbClr val="002060"/>
                </a:solidFill>
              </a:rPr>
              <a:t>сугышы</a:t>
            </a:r>
            <a:r>
              <a:rPr lang="ru-RU" sz="2900" dirty="0" smtClean="0">
                <a:solidFill>
                  <a:srgbClr val="002060"/>
                </a:solidFill>
              </a:rPr>
              <a:t> </a:t>
            </a:r>
            <a:r>
              <a:rPr lang="ru-RU" sz="2900" dirty="0" err="1" smtClean="0">
                <a:solidFill>
                  <a:srgbClr val="002060"/>
                </a:solidFill>
              </a:rPr>
              <a:t>чорында</a:t>
            </a:r>
            <a:r>
              <a:rPr lang="ru-RU" sz="2900" dirty="0" smtClean="0">
                <a:solidFill>
                  <a:srgbClr val="002060"/>
                </a:solidFill>
              </a:rPr>
              <a:t> </a:t>
            </a:r>
            <a:r>
              <a:rPr lang="ru-RU" sz="2900" dirty="0" err="1" smtClean="0">
                <a:solidFill>
                  <a:srgbClr val="002060"/>
                </a:solidFill>
              </a:rPr>
              <a:t>әдип </a:t>
            </a:r>
            <a:r>
              <a:rPr lang="ru-RU" sz="2900" dirty="0" smtClean="0">
                <a:solidFill>
                  <a:srgbClr val="002060"/>
                </a:solidFill>
              </a:rPr>
              <a:t>композитор </a:t>
            </a:r>
            <a:r>
              <a:rPr lang="ru-RU" sz="2900" dirty="0" err="1" smtClean="0">
                <a:solidFill>
                  <a:srgbClr val="002060"/>
                </a:solidFill>
              </a:rPr>
              <a:t>Җәүдәт Фәйзи белән иҗади берлектә </a:t>
            </a:r>
            <a:r>
              <a:rPr lang="ru-RU" sz="2900" dirty="0" smtClean="0">
                <a:solidFill>
                  <a:srgbClr val="002060"/>
                </a:solidFill>
              </a:rPr>
              <a:t>«</a:t>
            </a:r>
            <a:r>
              <a:rPr lang="ru-RU" sz="2900" dirty="0" err="1" smtClean="0">
                <a:solidFill>
                  <a:srgbClr val="002060"/>
                </a:solidFill>
              </a:rPr>
              <a:t>Акчарлаклар</a:t>
            </a:r>
            <a:r>
              <a:rPr lang="ru-RU" sz="2900" dirty="0" smtClean="0">
                <a:solidFill>
                  <a:srgbClr val="002060"/>
                </a:solidFill>
              </a:rPr>
              <a:t>» </a:t>
            </a:r>
            <a:r>
              <a:rPr lang="ru-RU" sz="2900" dirty="0" err="1" smtClean="0">
                <a:solidFill>
                  <a:srgbClr val="002060"/>
                </a:solidFill>
              </a:rPr>
              <a:t>исемле</a:t>
            </a:r>
            <a:r>
              <a:rPr lang="ru-RU" sz="2900" dirty="0" smtClean="0">
                <a:solidFill>
                  <a:srgbClr val="002060"/>
                </a:solidFill>
              </a:rPr>
              <a:t> </a:t>
            </a:r>
            <a:r>
              <a:rPr lang="ru-RU" sz="2900" dirty="0" err="1" smtClean="0">
                <a:solidFill>
                  <a:srgbClr val="002060"/>
                </a:solidFill>
              </a:rPr>
              <a:t>музыкаль</a:t>
            </a:r>
            <a:r>
              <a:rPr lang="ru-RU" sz="2900" dirty="0" smtClean="0">
                <a:solidFill>
                  <a:srgbClr val="002060"/>
                </a:solidFill>
              </a:rPr>
              <a:t> </a:t>
            </a:r>
            <a:r>
              <a:rPr lang="ru-RU" sz="2900" dirty="0" err="1" smtClean="0">
                <a:solidFill>
                  <a:srgbClr val="002060"/>
                </a:solidFill>
              </a:rPr>
              <a:t>комедиясен</a:t>
            </a:r>
            <a:r>
              <a:rPr lang="ru-RU" sz="2900" dirty="0" smtClean="0">
                <a:solidFill>
                  <a:srgbClr val="002060"/>
                </a:solidFill>
              </a:rPr>
              <a:t> (</a:t>
            </a:r>
            <a:r>
              <a:rPr lang="ru-RU" sz="2900" dirty="0" err="1" smtClean="0">
                <a:solidFill>
                  <a:srgbClr val="002060"/>
                </a:solidFill>
              </a:rPr>
              <a:t>беренче</a:t>
            </a:r>
            <a:r>
              <a:rPr lang="ru-RU" sz="2900" dirty="0" smtClean="0">
                <a:solidFill>
                  <a:srgbClr val="002060"/>
                </a:solidFill>
              </a:rPr>
              <a:t> </a:t>
            </a:r>
            <a:r>
              <a:rPr lang="ru-RU" sz="2900" dirty="0" err="1" smtClean="0">
                <a:solidFill>
                  <a:srgbClr val="002060"/>
                </a:solidFill>
              </a:rPr>
              <a:t>вариантын</a:t>
            </a:r>
            <a:r>
              <a:rPr lang="ru-RU" sz="2900" dirty="0" smtClean="0">
                <a:solidFill>
                  <a:srgbClr val="002060"/>
                </a:solidFill>
              </a:rPr>
              <a:t>) </a:t>
            </a:r>
            <a:r>
              <a:rPr lang="ru-RU" sz="2900" dirty="0" err="1" smtClean="0">
                <a:solidFill>
                  <a:srgbClr val="002060"/>
                </a:solidFill>
              </a:rPr>
              <a:t>тәмамлый</a:t>
            </a:r>
            <a:r>
              <a:rPr lang="ru-RU" sz="2900" dirty="0" smtClean="0">
                <a:solidFill>
                  <a:srgbClr val="002060"/>
                </a:solidFill>
              </a:rPr>
              <a:t>, </a:t>
            </a:r>
            <a:r>
              <a:rPr lang="ru-RU" sz="2900" dirty="0" err="1" smtClean="0">
                <a:solidFill>
                  <a:srgbClr val="002060"/>
                </a:solidFill>
              </a:rPr>
              <a:t>ә </a:t>
            </a:r>
            <a:r>
              <a:rPr lang="ru-RU" sz="2900" dirty="0" smtClean="0">
                <a:solidFill>
                  <a:srgbClr val="002060"/>
                </a:solidFill>
              </a:rPr>
              <a:t>1947 </a:t>
            </a:r>
            <a:r>
              <a:rPr lang="ru-RU" sz="2900" dirty="0" err="1" smtClean="0">
                <a:solidFill>
                  <a:srgbClr val="002060"/>
                </a:solidFill>
              </a:rPr>
              <a:t>елда</a:t>
            </a:r>
            <a:r>
              <a:rPr lang="ru-RU" sz="2900" dirty="0" smtClean="0">
                <a:solidFill>
                  <a:srgbClr val="002060"/>
                </a:solidFill>
              </a:rPr>
              <a:t> </a:t>
            </a:r>
            <a:r>
              <a:rPr lang="ru-RU" sz="2900" dirty="0" err="1" smtClean="0">
                <a:solidFill>
                  <a:srgbClr val="002060"/>
                </a:solidFill>
              </a:rPr>
              <a:t>аны</a:t>
            </a:r>
            <a:r>
              <a:rPr lang="ru-RU" sz="2900" dirty="0" smtClean="0">
                <a:solidFill>
                  <a:srgbClr val="002060"/>
                </a:solidFill>
              </a:rPr>
              <a:t> театр </a:t>
            </a:r>
            <a:r>
              <a:rPr lang="ru-RU" sz="2900" dirty="0" err="1" smtClean="0">
                <a:solidFill>
                  <a:srgbClr val="002060"/>
                </a:solidFill>
              </a:rPr>
              <a:t>өчен яңабаштан үзгәртеп эшли</a:t>
            </a:r>
            <a:r>
              <a:rPr lang="ru-RU" sz="2900" dirty="0" smtClean="0">
                <a:solidFill>
                  <a:srgbClr val="002060"/>
                </a:solidFill>
              </a:rPr>
              <a:t>.</a:t>
            </a:r>
          </a:p>
          <a:p>
            <a:pPr>
              <a:buNone/>
            </a:pPr>
            <a:r>
              <a:rPr lang="ru-RU" sz="2900" dirty="0" smtClean="0">
                <a:solidFill>
                  <a:srgbClr val="002060"/>
                </a:solidFill>
              </a:rPr>
              <a:t>		</a:t>
            </a:r>
            <a:r>
              <a:rPr lang="ru-RU" sz="2900" dirty="0" err="1" smtClean="0">
                <a:solidFill>
                  <a:srgbClr val="002060"/>
                </a:solidFill>
              </a:rPr>
              <a:t>Сугыштан</a:t>
            </a:r>
            <a:r>
              <a:rPr lang="ru-RU" sz="2900" dirty="0" smtClean="0">
                <a:solidFill>
                  <a:srgbClr val="002060"/>
                </a:solidFill>
              </a:rPr>
              <a:t> </a:t>
            </a:r>
            <a:r>
              <a:rPr lang="ru-RU" sz="2900" dirty="0" err="1" smtClean="0">
                <a:solidFill>
                  <a:srgbClr val="002060"/>
                </a:solidFill>
              </a:rPr>
              <a:t>соңгы елларда</a:t>
            </a:r>
            <a:r>
              <a:rPr lang="ru-RU" sz="2900" dirty="0" smtClean="0">
                <a:solidFill>
                  <a:srgbClr val="002060"/>
                </a:solidFill>
              </a:rPr>
              <a:t> </a:t>
            </a:r>
            <a:r>
              <a:rPr lang="ru-RU" sz="2900" dirty="0" err="1" smtClean="0">
                <a:solidFill>
                  <a:srgbClr val="002060"/>
                </a:solidFill>
              </a:rPr>
              <a:t>Ә.Фәйзи, </a:t>
            </a:r>
            <a:r>
              <a:rPr lang="ru-RU" sz="2900" dirty="0" smtClean="0">
                <a:solidFill>
                  <a:srgbClr val="002060"/>
                </a:solidFill>
              </a:rPr>
              <a:t>драматургия </a:t>
            </a:r>
            <a:r>
              <a:rPr lang="ru-RU" sz="2900" dirty="0" err="1" smtClean="0">
                <a:solidFill>
                  <a:srgbClr val="002060"/>
                </a:solidFill>
              </a:rPr>
              <a:t>өлкәсендәге эзләнүләрен дәвам итеп</a:t>
            </a:r>
            <a:r>
              <a:rPr lang="ru-RU" sz="2900" dirty="0" smtClean="0">
                <a:solidFill>
                  <a:srgbClr val="002060"/>
                </a:solidFill>
              </a:rPr>
              <a:t>, </a:t>
            </a:r>
            <a:r>
              <a:rPr lang="ru-RU" sz="2900" dirty="0" err="1" smtClean="0">
                <a:solidFill>
                  <a:srgbClr val="002060"/>
                </a:solidFill>
              </a:rPr>
              <a:t>әхлак мәсьәләләренә багышланган</a:t>
            </a:r>
            <a:r>
              <a:rPr lang="ru-RU" sz="2900" dirty="0" smtClean="0">
                <a:solidFill>
                  <a:srgbClr val="002060"/>
                </a:solidFill>
              </a:rPr>
              <a:t> «</a:t>
            </a:r>
            <a:r>
              <a:rPr lang="ru-RU" sz="2900" dirty="0" err="1" smtClean="0">
                <a:solidFill>
                  <a:srgbClr val="002060"/>
                </a:solidFill>
              </a:rPr>
              <a:t>Отышлы</a:t>
            </a:r>
            <a:r>
              <a:rPr lang="ru-RU" sz="2900" dirty="0" smtClean="0">
                <a:solidFill>
                  <a:srgbClr val="002060"/>
                </a:solidFill>
              </a:rPr>
              <a:t> </a:t>
            </a:r>
            <a:r>
              <a:rPr lang="ru-RU" sz="2900" dirty="0" err="1" smtClean="0">
                <a:solidFill>
                  <a:srgbClr val="002060"/>
                </a:solidFill>
              </a:rPr>
              <a:t>кияү</a:t>
            </a:r>
            <a:r>
              <a:rPr lang="ru-RU" sz="2900" dirty="0" smtClean="0">
                <a:solidFill>
                  <a:srgbClr val="002060"/>
                </a:solidFill>
              </a:rPr>
              <a:t>» (1947), «</a:t>
            </a:r>
            <a:r>
              <a:rPr lang="ru-RU" sz="2900" dirty="0" err="1" smtClean="0">
                <a:solidFill>
                  <a:srgbClr val="002060"/>
                </a:solidFill>
              </a:rPr>
              <a:t>Күршеләр</a:t>
            </a:r>
            <a:r>
              <a:rPr lang="ru-RU" sz="2900" dirty="0" smtClean="0">
                <a:solidFill>
                  <a:srgbClr val="002060"/>
                </a:solidFill>
              </a:rPr>
              <a:t>» (1951), «</a:t>
            </a:r>
            <a:r>
              <a:rPr lang="ru-RU" sz="2900" dirty="0" err="1" smtClean="0">
                <a:solidFill>
                  <a:srgbClr val="002060"/>
                </a:solidFill>
              </a:rPr>
              <a:t>Сәйдә апа</a:t>
            </a:r>
            <a:r>
              <a:rPr lang="ru-RU" sz="2900" dirty="0" smtClean="0">
                <a:solidFill>
                  <a:srgbClr val="002060"/>
                </a:solidFill>
              </a:rPr>
              <a:t>» (1955) </a:t>
            </a:r>
            <a:r>
              <a:rPr lang="ru-RU" sz="2900" dirty="0" err="1" smtClean="0">
                <a:solidFill>
                  <a:srgbClr val="002060"/>
                </a:solidFill>
              </a:rPr>
              <a:t>комедияләрен һәм </a:t>
            </a:r>
            <a:r>
              <a:rPr lang="ru-RU" sz="2900" dirty="0" smtClean="0">
                <a:solidFill>
                  <a:srgbClr val="002060"/>
                </a:solidFill>
              </a:rPr>
              <a:t>«</a:t>
            </a:r>
            <a:r>
              <a:rPr lang="ru-RU" sz="2900" dirty="0" err="1" smtClean="0">
                <a:solidFill>
                  <a:srgbClr val="002060"/>
                </a:solidFill>
              </a:rPr>
              <a:t>Рәүфә</a:t>
            </a:r>
            <a:r>
              <a:rPr lang="ru-RU" sz="2900" dirty="0" smtClean="0">
                <a:solidFill>
                  <a:srgbClr val="002060"/>
                </a:solidFill>
              </a:rPr>
              <a:t>» (1957) </a:t>
            </a:r>
            <a:r>
              <a:rPr lang="ru-RU" sz="2900" dirty="0" err="1" smtClean="0">
                <a:solidFill>
                  <a:srgbClr val="002060"/>
                </a:solidFill>
              </a:rPr>
              <a:t>исемле</a:t>
            </a:r>
            <a:r>
              <a:rPr lang="ru-RU" sz="2900" dirty="0" smtClean="0">
                <a:solidFill>
                  <a:srgbClr val="002060"/>
                </a:solidFill>
              </a:rPr>
              <a:t> </a:t>
            </a:r>
            <a:r>
              <a:rPr lang="ru-RU" sz="2900" dirty="0" err="1" smtClean="0">
                <a:solidFill>
                  <a:srgbClr val="002060"/>
                </a:solidFill>
              </a:rPr>
              <a:t>психологик</a:t>
            </a:r>
            <a:r>
              <a:rPr lang="ru-RU" sz="2900" dirty="0" smtClean="0">
                <a:solidFill>
                  <a:srgbClr val="002060"/>
                </a:solidFill>
              </a:rPr>
              <a:t> </a:t>
            </a:r>
            <a:r>
              <a:rPr lang="ru-RU" sz="2900" dirty="0" err="1" smtClean="0">
                <a:solidFill>
                  <a:srgbClr val="002060"/>
                </a:solidFill>
              </a:rPr>
              <a:t>драмасын</a:t>
            </a:r>
            <a:r>
              <a:rPr lang="ru-RU" sz="2900" dirty="0" smtClean="0">
                <a:solidFill>
                  <a:srgbClr val="002060"/>
                </a:solidFill>
              </a:rPr>
              <a:t> яза.</a:t>
            </a:r>
            <a:br>
              <a:rPr lang="ru-RU" sz="2900" dirty="0" smtClean="0">
                <a:solidFill>
                  <a:srgbClr val="002060"/>
                </a:solidFill>
              </a:rPr>
            </a:br>
            <a:r>
              <a:rPr lang="ru-RU" sz="2900" dirty="0" smtClean="0">
                <a:solidFill>
                  <a:srgbClr val="002060"/>
                </a:solidFill>
              </a:rPr>
              <a:t>	Театр </a:t>
            </a:r>
            <a:r>
              <a:rPr lang="ru-RU" sz="2900" dirty="0" err="1" smtClean="0">
                <a:solidFill>
                  <a:srgbClr val="002060"/>
                </a:solidFill>
              </a:rPr>
              <a:t>сәнгате өлкәсендәге хезмәтләре өчен </a:t>
            </a:r>
            <a:r>
              <a:rPr lang="ru-RU" sz="2900" dirty="0" smtClean="0">
                <a:solidFill>
                  <a:srgbClr val="002060"/>
                </a:solidFill>
              </a:rPr>
              <a:t>Ә. </a:t>
            </a:r>
            <a:r>
              <a:rPr lang="ru-RU" sz="2900" dirty="0" err="1" smtClean="0">
                <a:solidFill>
                  <a:srgbClr val="002060"/>
                </a:solidFill>
              </a:rPr>
              <a:t>Фәйзи </a:t>
            </a:r>
            <a:r>
              <a:rPr lang="ru-RU" sz="2900" dirty="0" smtClean="0">
                <a:solidFill>
                  <a:srgbClr val="002060"/>
                </a:solidFill>
              </a:rPr>
              <a:t>Татарстан </a:t>
            </a:r>
            <a:r>
              <a:rPr lang="ru-RU" sz="2900" dirty="0" err="1" smtClean="0">
                <a:solidFill>
                  <a:srgbClr val="002060"/>
                </a:solidFill>
              </a:rPr>
              <a:t>АССРньщ</a:t>
            </a:r>
            <a:r>
              <a:rPr lang="ru-RU" sz="2900" dirty="0" smtClean="0">
                <a:solidFill>
                  <a:srgbClr val="002060"/>
                </a:solidFill>
              </a:rPr>
              <a:t> (1953) </a:t>
            </a:r>
            <a:r>
              <a:rPr lang="ru-RU" sz="2900" dirty="0" err="1" smtClean="0">
                <a:solidFill>
                  <a:srgbClr val="002060"/>
                </a:solidFill>
              </a:rPr>
              <a:t>һәм РСФСРның </a:t>
            </a:r>
            <a:r>
              <a:rPr lang="ru-RU" sz="2900" dirty="0" smtClean="0">
                <a:solidFill>
                  <a:srgbClr val="002060"/>
                </a:solidFill>
              </a:rPr>
              <a:t>(1957) </a:t>
            </a:r>
            <a:r>
              <a:rPr lang="ru-RU" sz="2900" dirty="0" err="1" smtClean="0">
                <a:solidFill>
                  <a:srgbClr val="002060"/>
                </a:solidFill>
              </a:rPr>
              <a:t>атказанган</a:t>
            </a:r>
            <a:r>
              <a:rPr lang="ru-RU" sz="2900" dirty="0" smtClean="0">
                <a:solidFill>
                  <a:srgbClr val="002060"/>
                </a:solidFill>
              </a:rPr>
              <a:t> </a:t>
            </a:r>
            <a:r>
              <a:rPr lang="ru-RU" sz="2900" dirty="0" err="1" smtClean="0">
                <a:solidFill>
                  <a:srgbClr val="002060"/>
                </a:solidFill>
              </a:rPr>
              <a:t>сәнгать эшлеклесе</a:t>
            </a:r>
            <a:r>
              <a:rPr lang="ru-RU" sz="2900" dirty="0" smtClean="0">
                <a:solidFill>
                  <a:srgbClr val="002060"/>
                </a:solidFill>
              </a:rPr>
              <a:t> </a:t>
            </a:r>
            <a:r>
              <a:rPr lang="ru-RU" sz="2900" dirty="0" err="1" smtClean="0">
                <a:solidFill>
                  <a:srgbClr val="002060"/>
                </a:solidFill>
              </a:rPr>
              <a:t>дигән мактаулы</a:t>
            </a:r>
            <a:r>
              <a:rPr lang="ru-RU" sz="2900" dirty="0" smtClean="0">
                <a:solidFill>
                  <a:srgbClr val="002060"/>
                </a:solidFill>
              </a:rPr>
              <a:t> </a:t>
            </a:r>
            <a:r>
              <a:rPr lang="ru-RU" sz="2900" dirty="0" err="1" smtClean="0">
                <a:solidFill>
                  <a:srgbClr val="002060"/>
                </a:solidFill>
              </a:rPr>
              <a:t>исемгә </a:t>
            </a:r>
            <a:r>
              <a:rPr lang="ru-RU" sz="2900" dirty="0" smtClean="0">
                <a:solidFill>
                  <a:srgbClr val="002060"/>
                </a:solidFill>
              </a:rPr>
              <a:t>лаек </a:t>
            </a:r>
            <a:r>
              <a:rPr lang="ru-RU" sz="2900" dirty="0" err="1" smtClean="0">
                <a:solidFill>
                  <a:srgbClr val="002060"/>
                </a:solidFill>
              </a:rPr>
              <a:t>була</a:t>
            </a:r>
            <a:r>
              <a:rPr lang="ru-RU" sz="2900" dirty="0" smtClean="0">
                <a:solidFill>
                  <a:srgbClr val="002060"/>
                </a:solidFill>
              </a:rPr>
              <a:t>.</a:t>
            </a:r>
            <a:endParaRPr lang="ru-RU" sz="2900" dirty="0">
              <a:solidFill>
                <a:srgbClr val="00206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80484901_Swan2Lebed.jpg"/>
          <p:cNvPicPr>
            <a:picLocks noChangeAspect="1"/>
          </p:cNvPicPr>
          <p:nvPr/>
        </p:nvPicPr>
        <p:blipFill>
          <a:blip r:embed="rId2" cstate="print">
            <a:lum bright="30000" contrast="11000"/>
          </a:blip>
          <a:stretch>
            <a:fillRect/>
          </a:stretch>
        </p:blipFill>
        <p:spPr>
          <a:xfrm>
            <a:off x="395537" y="267874"/>
            <a:ext cx="8496944" cy="6257469"/>
          </a:xfrm>
          <a:prstGeom prst="rect">
            <a:avLst/>
          </a:prstGeom>
          <a:ln>
            <a:noFill/>
          </a:ln>
          <a:effectLst>
            <a:softEdge rad="112500"/>
          </a:effectLst>
        </p:spPr>
      </p:pic>
      <p:sp>
        <p:nvSpPr>
          <p:cNvPr id="2" name="Содержимое 1"/>
          <p:cNvSpPr>
            <a:spLocks noGrp="1"/>
          </p:cNvSpPr>
          <p:nvPr>
            <p:ph idx="1"/>
          </p:nvPr>
        </p:nvSpPr>
        <p:spPr>
          <a:xfrm>
            <a:off x="457200" y="476672"/>
            <a:ext cx="8229600" cy="5619328"/>
          </a:xfrm>
        </p:spPr>
        <p:txBody>
          <a:bodyPr>
            <a:normAutofit fontScale="62500" lnSpcReduction="20000"/>
          </a:bodyPr>
          <a:lstStyle/>
          <a:p>
            <a:pPr>
              <a:buNone/>
            </a:pPr>
            <a:r>
              <a:rPr lang="ru-RU" b="1" dirty="0" smtClean="0">
                <a:solidFill>
                  <a:srgbClr val="002060"/>
                </a:solidFill>
              </a:rPr>
              <a:t>	</a:t>
            </a:r>
            <a:r>
              <a:rPr lang="ru-RU" b="1" dirty="0" err="1" smtClean="0">
                <a:solidFill>
                  <a:schemeClr val="bg1">
                    <a:lumMod val="10000"/>
                  </a:schemeClr>
                </a:solidFill>
              </a:rPr>
              <a:t>Аккош</a:t>
            </a:r>
            <a:endParaRPr lang="ru-RU" b="1" dirty="0" smtClean="0">
              <a:solidFill>
                <a:schemeClr val="bg1">
                  <a:lumMod val="10000"/>
                </a:schemeClr>
              </a:solidFill>
            </a:endParaRPr>
          </a:p>
          <a:p>
            <a:pPr>
              <a:buNone/>
            </a:pPr>
            <a:r>
              <a:rPr lang="ru-RU" dirty="0" smtClean="0">
                <a:solidFill>
                  <a:schemeClr val="bg1">
                    <a:lumMod val="10000"/>
                  </a:schemeClr>
                </a:solidFill>
              </a:rPr>
              <a:t>	</a:t>
            </a:r>
            <a:r>
              <a:rPr lang="ru-RU" dirty="0" err="1" smtClean="0">
                <a:solidFill>
                  <a:schemeClr val="bg1">
                    <a:lumMod val="10000"/>
                  </a:schemeClr>
                </a:solidFill>
              </a:rPr>
              <a:t>Аккош</a:t>
            </a:r>
            <a:r>
              <a:rPr lang="ru-RU" dirty="0" smtClean="0">
                <a:solidFill>
                  <a:schemeClr val="bg1">
                    <a:lumMod val="10000"/>
                  </a:schemeClr>
                </a:solidFill>
              </a:rPr>
              <a:t> </a:t>
            </a:r>
            <a:r>
              <a:rPr lang="ru-RU" dirty="0" err="1" smtClean="0">
                <a:solidFill>
                  <a:schemeClr val="bg1">
                    <a:lumMod val="10000"/>
                  </a:schemeClr>
                </a:solidFill>
              </a:rPr>
              <a:t>йөзә,</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Дәрья гизә,</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Дулкынлатып</a:t>
            </a:r>
            <a:r>
              <a:rPr lang="ru-RU" dirty="0" smtClean="0">
                <a:solidFill>
                  <a:schemeClr val="bg1">
                    <a:lumMod val="10000"/>
                  </a:schemeClr>
                </a:solidFill>
              </a:rPr>
              <a:t> </a:t>
            </a:r>
            <a:r>
              <a:rPr lang="ru-RU" dirty="0" err="1" smtClean="0">
                <a:solidFill>
                  <a:schemeClr val="bg1">
                    <a:lumMod val="10000"/>
                  </a:schemeClr>
                </a:solidFill>
              </a:rPr>
              <a:t>шәүләсен.</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Дошманнарның</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Күле кипсен</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Безнең диңгез шауласын</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Аккош</a:t>
            </a:r>
            <a:r>
              <a:rPr lang="ru-RU" dirty="0" smtClean="0">
                <a:solidFill>
                  <a:schemeClr val="bg1">
                    <a:lumMod val="10000"/>
                  </a:schemeClr>
                </a:solidFill>
              </a:rPr>
              <a:t> </a:t>
            </a:r>
            <a:r>
              <a:rPr lang="ru-RU" dirty="0" err="1" smtClean="0">
                <a:solidFill>
                  <a:schemeClr val="bg1">
                    <a:lumMod val="10000"/>
                  </a:schemeClr>
                </a:solidFill>
              </a:rPr>
              <a:t>оча</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Йолдыз</a:t>
            </a:r>
            <a:r>
              <a:rPr lang="ru-RU" dirty="0" smtClean="0">
                <a:solidFill>
                  <a:schemeClr val="bg1">
                    <a:lumMod val="10000"/>
                  </a:schemeClr>
                </a:solidFill>
              </a:rPr>
              <a:t> </a:t>
            </a:r>
            <a:r>
              <a:rPr lang="ru-RU" dirty="0" err="1" smtClean="0">
                <a:solidFill>
                  <a:schemeClr val="bg1">
                    <a:lumMod val="10000"/>
                  </a:schemeClr>
                </a:solidFill>
              </a:rPr>
              <a:t>коча</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Киңлекләргә туймыйча</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Без </a:t>
            </a:r>
            <a:r>
              <a:rPr lang="ru-RU" dirty="0" err="1" smtClean="0">
                <a:solidFill>
                  <a:schemeClr val="bg1">
                    <a:lumMod val="10000"/>
                  </a:schemeClr>
                </a:solidFill>
              </a:rPr>
              <a:t>тынмабыз</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Дошманнарның</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Исемен</a:t>
            </a:r>
            <a:r>
              <a:rPr lang="ru-RU" dirty="0" smtClean="0">
                <a:solidFill>
                  <a:schemeClr val="bg1">
                    <a:lumMod val="10000"/>
                  </a:schemeClr>
                </a:solidFill>
              </a:rPr>
              <a:t> </a:t>
            </a:r>
            <a:r>
              <a:rPr lang="ru-RU" dirty="0" err="1" smtClean="0">
                <a:solidFill>
                  <a:schemeClr val="bg1">
                    <a:lumMod val="10000"/>
                  </a:schemeClr>
                </a:solidFill>
              </a:rPr>
              <a:t>җирдән җуймыйча</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Аккош</a:t>
            </a:r>
            <a:r>
              <a:rPr lang="ru-RU" dirty="0" smtClean="0">
                <a:solidFill>
                  <a:schemeClr val="bg1">
                    <a:lumMod val="10000"/>
                  </a:schemeClr>
                </a:solidFill>
              </a:rPr>
              <a:t> </a:t>
            </a:r>
            <a:r>
              <a:rPr lang="ru-RU" dirty="0" err="1" smtClean="0">
                <a:solidFill>
                  <a:schemeClr val="bg1">
                    <a:lumMod val="10000"/>
                  </a:schemeClr>
                </a:solidFill>
              </a:rPr>
              <a:t>оча</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Ярсып</a:t>
            </a:r>
            <a:r>
              <a:rPr lang="ru-RU" dirty="0" smtClean="0">
                <a:solidFill>
                  <a:schemeClr val="bg1">
                    <a:lumMod val="10000"/>
                  </a:schemeClr>
                </a:solidFill>
              </a:rPr>
              <a:t>, </a:t>
            </a:r>
            <a:r>
              <a:rPr lang="ru-RU" dirty="0" err="1" smtClean="0">
                <a:solidFill>
                  <a:schemeClr val="bg1">
                    <a:lumMod val="10000"/>
                  </a:schemeClr>
                </a:solidFill>
              </a:rPr>
              <a:t>ярсып</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Күкрәк биреп</a:t>
            </a:r>
            <a:r>
              <a:rPr lang="ru-RU" dirty="0" smtClean="0">
                <a:solidFill>
                  <a:schemeClr val="bg1">
                    <a:lumMod val="10000"/>
                  </a:schemeClr>
                </a:solidFill>
              </a:rPr>
              <a:t> </a:t>
            </a:r>
            <a:r>
              <a:rPr lang="ru-RU" dirty="0" err="1" smtClean="0">
                <a:solidFill>
                  <a:schemeClr val="bg1">
                    <a:lumMod val="10000"/>
                  </a:schemeClr>
                </a:solidFill>
              </a:rPr>
              <a:t>давылга</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Без </a:t>
            </a:r>
            <a:r>
              <a:rPr lang="ru-RU" dirty="0" err="1" smtClean="0">
                <a:solidFill>
                  <a:schemeClr val="bg1">
                    <a:lumMod val="10000"/>
                  </a:schemeClr>
                </a:solidFill>
              </a:rPr>
              <a:t>төзибез</a:t>
            </a:r>
            <a:r>
              <a:rPr lang="ru-RU" dirty="0" smtClean="0">
                <a:solidFill>
                  <a:schemeClr val="bg1">
                    <a:lumMod val="10000"/>
                  </a:schemeClr>
                </a:solidFill>
              </a:rPr>
              <a:t/>
            </a:r>
            <a:br>
              <a:rPr lang="ru-RU" dirty="0" smtClean="0">
                <a:solidFill>
                  <a:schemeClr val="bg1">
                    <a:lumMod val="10000"/>
                  </a:schemeClr>
                </a:solidFill>
              </a:rPr>
            </a:br>
            <a:r>
              <a:rPr lang="ru-RU" dirty="0" err="1" smtClean="0">
                <a:solidFill>
                  <a:schemeClr val="bg1">
                    <a:lumMod val="10000"/>
                  </a:schemeClr>
                </a:solidFill>
              </a:rPr>
              <a:t>Яңа тормыш</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Сер </a:t>
            </a:r>
            <a:r>
              <a:rPr lang="ru-RU" dirty="0" err="1" smtClean="0">
                <a:solidFill>
                  <a:schemeClr val="bg1">
                    <a:lumMod val="10000"/>
                  </a:schemeClr>
                </a:solidFill>
              </a:rPr>
              <a:t>бирмичә авырга</a:t>
            </a:r>
            <a:r>
              <a:rPr lang="ru-RU" dirty="0" smtClean="0">
                <a:solidFill>
                  <a:schemeClr val="bg1">
                    <a:lumMod val="10000"/>
                  </a:schemeClr>
                </a:solidFill>
              </a:rPr>
              <a:t>.</a:t>
            </a:r>
          </a:p>
          <a:p>
            <a:pPr>
              <a:buNone/>
            </a:pPr>
            <a:r>
              <a:rPr lang="ru-RU" dirty="0" smtClean="0">
                <a:solidFill>
                  <a:schemeClr val="bg1">
                    <a:lumMod val="10000"/>
                  </a:schemeClr>
                </a:solidFill>
              </a:rPr>
              <a:t>	</a:t>
            </a:r>
            <a:r>
              <a:rPr lang="ru-RU" dirty="0" err="1" smtClean="0">
                <a:solidFill>
                  <a:schemeClr val="bg1">
                    <a:lumMod val="10000"/>
                  </a:schemeClr>
                </a:solidFill>
              </a:rPr>
              <a:t>Аккош</a:t>
            </a:r>
            <a:r>
              <a:rPr lang="ru-RU" dirty="0" smtClean="0">
                <a:solidFill>
                  <a:schemeClr val="bg1">
                    <a:lumMod val="10000"/>
                  </a:schemeClr>
                </a:solidFill>
              </a:rPr>
              <a:t> </a:t>
            </a:r>
            <a:r>
              <a:rPr lang="ru-RU" dirty="0" err="1" smtClean="0">
                <a:solidFill>
                  <a:schemeClr val="bg1">
                    <a:lumMod val="10000"/>
                  </a:schemeClr>
                </a:solidFill>
              </a:rPr>
              <a:t>очар</a:t>
            </a:r>
            <a:r>
              <a:rPr lang="ru-RU" dirty="0" smtClean="0">
                <a:solidFill>
                  <a:schemeClr val="bg1">
                    <a:lumMod val="10000"/>
                  </a:schemeClr>
                </a:solidFill>
              </a:rPr>
              <a:t/>
            </a:r>
            <a:br>
              <a:rPr lang="ru-RU" dirty="0" smtClean="0">
                <a:solidFill>
                  <a:schemeClr val="bg1">
                    <a:lumMod val="10000"/>
                  </a:schemeClr>
                </a:solidFill>
              </a:rPr>
            </a:br>
            <a:r>
              <a:rPr lang="ru-RU" dirty="0" smtClean="0">
                <a:solidFill>
                  <a:schemeClr val="bg1">
                    <a:lumMod val="10000"/>
                  </a:schemeClr>
                </a:solidFill>
              </a:rPr>
              <a:t>Ил </a:t>
            </a:r>
            <a:r>
              <a:rPr lang="ru-RU" dirty="0" err="1" smtClean="0">
                <a:solidFill>
                  <a:schemeClr val="bg1">
                    <a:lumMod val="10000"/>
                  </a:schemeClr>
                </a:solidFill>
              </a:rPr>
              <a:t>булып</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Шаулап</a:t>
            </a:r>
            <a:r>
              <a:rPr lang="ru-RU" dirty="0" smtClean="0">
                <a:solidFill>
                  <a:schemeClr val="bg1">
                    <a:lumMod val="10000"/>
                  </a:schemeClr>
                </a:solidFill>
              </a:rPr>
              <a:t> </a:t>
            </a:r>
            <a:r>
              <a:rPr lang="ru-RU" dirty="0" err="1" smtClean="0">
                <a:solidFill>
                  <a:schemeClr val="bg1">
                    <a:lumMod val="10000"/>
                  </a:schemeClr>
                </a:solidFill>
              </a:rPr>
              <a:t>искән җил булып</a:t>
            </a:r>
            <a:r>
              <a:rPr lang="ru-RU" dirty="0" smtClean="0">
                <a:solidFill>
                  <a:schemeClr val="bg1">
                    <a:lumMod val="10000"/>
                  </a:schemeClr>
                </a:solidFill>
              </a:rPr>
              <a:t>.</a:t>
            </a:r>
            <a:br>
              <a:rPr lang="ru-RU" dirty="0" smtClean="0">
                <a:solidFill>
                  <a:schemeClr val="bg1">
                    <a:lumMod val="10000"/>
                  </a:schemeClr>
                </a:solidFill>
              </a:rPr>
            </a:br>
            <a:r>
              <a:rPr lang="ru-RU" dirty="0" smtClean="0">
                <a:solidFill>
                  <a:schemeClr val="bg1">
                    <a:lumMod val="10000"/>
                  </a:schemeClr>
                </a:solidFill>
              </a:rPr>
              <a:t>Без </a:t>
            </a:r>
            <a:r>
              <a:rPr lang="ru-RU" dirty="0" err="1" smtClean="0">
                <a:solidFill>
                  <a:schemeClr val="bg1">
                    <a:lumMod val="10000"/>
                  </a:schemeClr>
                </a:solidFill>
              </a:rPr>
              <a:t>яшәгәндә</a:t>
            </a:r>
            <a:r>
              <a:rPr lang="ru-RU" dirty="0" smtClean="0">
                <a:solidFill>
                  <a:schemeClr val="bg1">
                    <a:lumMod val="10000"/>
                  </a:schemeClr>
                </a:solidFill>
              </a:rPr>
              <a:t/>
            </a:r>
            <a:br>
              <a:rPr lang="ru-RU" dirty="0" smtClean="0">
                <a:solidFill>
                  <a:schemeClr val="bg1">
                    <a:lumMod val="10000"/>
                  </a:schemeClr>
                </a:solidFill>
              </a:rPr>
            </a:br>
            <a:r>
              <a:rPr lang="ru-RU" dirty="0" smtClean="0">
                <a:solidFill>
                  <a:schemeClr val="bg1">
                    <a:lumMod val="10000"/>
                  </a:schemeClr>
                </a:solidFill>
              </a:rPr>
              <a:t>Ил </a:t>
            </a:r>
            <a:r>
              <a:rPr lang="ru-RU" dirty="0" err="1" smtClean="0">
                <a:solidFill>
                  <a:schemeClr val="bg1">
                    <a:lumMod val="10000"/>
                  </a:schemeClr>
                </a:solidFill>
              </a:rPr>
              <a:t>булып</a:t>
            </a:r>
            <a:r>
              <a:rPr lang="ru-RU" dirty="0" smtClean="0">
                <a:solidFill>
                  <a:schemeClr val="bg1">
                    <a:lumMod val="10000"/>
                  </a:schemeClr>
                </a:solidFill>
              </a:rPr>
              <a:t>,</a:t>
            </a:r>
            <a:br>
              <a:rPr lang="ru-RU" dirty="0" smtClean="0">
                <a:solidFill>
                  <a:schemeClr val="bg1">
                    <a:lumMod val="10000"/>
                  </a:schemeClr>
                </a:solidFill>
              </a:rPr>
            </a:br>
            <a:r>
              <a:rPr lang="ru-RU" dirty="0" err="1" smtClean="0">
                <a:solidFill>
                  <a:schemeClr val="bg1">
                    <a:lumMod val="10000"/>
                  </a:schemeClr>
                </a:solidFill>
              </a:rPr>
              <a:t>Дошман</a:t>
            </a:r>
            <a:r>
              <a:rPr lang="ru-RU" dirty="0" smtClean="0">
                <a:solidFill>
                  <a:schemeClr val="bg1">
                    <a:lumMod val="10000"/>
                  </a:schemeClr>
                </a:solidFill>
              </a:rPr>
              <a:t> </a:t>
            </a:r>
            <a:r>
              <a:rPr lang="ru-RU" dirty="0" err="1" smtClean="0">
                <a:solidFill>
                  <a:schemeClr val="bg1">
                    <a:lumMod val="10000"/>
                  </a:schemeClr>
                </a:solidFill>
              </a:rPr>
              <a:t>очар</a:t>
            </a:r>
            <a:r>
              <a:rPr lang="ru-RU" dirty="0" smtClean="0">
                <a:solidFill>
                  <a:schemeClr val="bg1">
                    <a:lumMod val="10000"/>
                  </a:schemeClr>
                </a:solidFill>
              </a:rPr>
              <a:t> </a:t>
            </a:r>
            <a:r>
              <a:rPr lang="ru-RU" dirty="0" err="1" smtClean="0">
                <a:solidFill>
                  <a:schemeClr val="bg1">
                    <a:lumMod val="10000"/>
                  </a:schemeClr>
                </a:solidFill>
              </a:rPr>
              <a:t>көл булып</a:t>
            </a:r>
            <a:r>
              <a:rPr lang="ru-RU" dirty="0" smtClean="0">
                <a:solidFill>
                  <a:schemeClr val="bg1">
                    <a:lumMod val="10000"/>
                  </a:schemeClr>
                </a:solidFill>
              </a:rPr>
              <a:t>.</a:t>
            </a:r>
          </a:p>
          <a:p>
            <a:pPr>
              <a:buNone/>
            </a:pPr>
            <a:r>
              <a:rPr lang="tt-RU" i="1" dirty="0" smtClean="0">
                <a:solidFill>
                  <a:schemeClr val="bg1">
                    <a:lumMod val="10000"/>
                  </a:schemeClr>
                </a:solidFill>
              </a:rPr>
              <a:t>                                                Әхмәт Фәйзи</a:t>
            </a:r>
            <a:endParaRPr lang="ru-RU" i="1" dirty="0">
              <a:solidFill>
                <a:schemeClr val="bg1">
                  <a:lumMod val="10000"/>
                </a:schemeClr>
              </a:solidFill>
            </a:endParaRPr>
          </a:p>
        </p:txBody>
      </p:sp>
      <p:sp>
        <p:nvSpPr>
          <p:cNvPr id="3" name="Заголовок 2"/>
          <p:cNvSpPr>
            <a:spLocks noGrp="1"/>
          </p:cNvSpPr>
          <p:nvPr>
            <p:ph type="title"/>
          </p:nvPr>
        </p:nvSpPr>
        <p:spPr>
          <a:xfrm flipV="1">
            <a:off x="457200" y="0"/>
            <a:ext cx="8229600" cy="15240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00714012_3330929_4e43e9d2378d.jpg"/>
          <p:cNvPicPr>
            <a:picLocks noGrp="1" noChangeAspect="1"/>
          </p:cNvPicPr>
          <p:nvPr>
            <p:ph idx="1"/>
          </p:nvPr>
        </p:nvPicPr>
        <p:blipFill>
          <a:blip r:embed="rId2" cstate="print"/>
          <a:stretch>
            <a:fillRect/>
          </a:stretch>
        </p:blipFill>
        <p:spPr>
          <a:xfrm>
            <a:off x="395536" y="260648"/>
            <a:ext cx="8496944" cy="6336704"/>
          </a:xfrm>
        </p:spPr>
      </p:pic>
      <p:sp>
        <p:nvSpPr>
          <p:cNvPr id="3" name="Заголовок 2"/>
          <p:cNvSpPr>
            <a:spLocks noGrp="1"/>
          </p:cNvSpPr>
          <p:nvPr>
            <p:ph type="title"/>
          </p:nvPr>
        </p:nvSpPr>
        <p:spPr>
          <a:xfrm>
            <a:off x="539552" y="152400"/>
            <a:ext cx="8147248" cy="45719"/>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412776"/>
            <a:ext cx="8229600" cy="4716016"/>
          </a:xfrm>
        </p:spPr>
        <p:txBody>
          <a:bodyPr>
            <a:normAutofit/>
          </a:bodyPr>
          <a:lstStyle/>
          <a:p>
            <a:pPr>
              <a:spcBef>
                <a:spcPct val="50000"/>
              </a:spcBef>
              <a:buFont typeface="Wingdings" pitchFamily="2" charset="2"/>
              <a:buChar char="Ø"/>
            </a:pPr>
            <a:r>
              <a:rPr lang="tt-RU" sz="2400" dirty="0" smtClean="0">
                <a:solidFill>
                  <a:srgbClr val="002060"/>
                </a:solidFill>
              </a:rPr>
              <a:t>Мостафин Р.Ә. Җәлилчеләр: очерклар, җәлилчеләр иҗаты. – Казан: Татарстан китап нәшрияты, 1988.</a:t>
            </a:r>
          </a:p>
          <a:p>
            <a:pPr>
              <a:lnSpc>
                <a:spcPct val="120000"/>
              </a:lnSpc>
              <a:spcBef>
                <a:spcPct val="50000"/>
              </a:spcBef>
              <a:buFont typeface="Wingdings" pitchFamily="2" charset="2"/>
              <a:buChar char="Ø"/>
            </a:pPr>
            <a:r>
              <a:rPr lang="tt-RU" sz="2400" dirty="0" smtClean="0">
                <a:solidFill>
                  <a:srgbClr val="002060"/>
                </a:solidFill>
              </a:rPr>
              <a:t> Бөек Ватан сугышы чоры поэзиясе: шигырьләр һәм поэмалар. – Казан: Татарстан Республикасы “Хәтер” нәшрияты, 2005.</a:t>
            </a:r>
          </a:p>
          <a:p>
            <a:pPr>
              <a:lnSpc>
                <a:spcPct val="120000"/>
              </a:lnSpc>
              <a:spcBef>
                <a:spcPct val="50000"/>
              </a:spcBef>
              <a:buFont typeface="Wingdings" pitchFamily="2" charset="2"/>
              <a:buChar char="Ø"/>
            </a:pPr>
            <a:r>
              <a:rPr lang="tt-RU" sz="2400" dirty="0" smtClean="0">
                <a:solidFill>
                  <a:srgbClr val="002060"/>
                </a:solidFill>
              </a:rPr>
              <a:t> Татар әдәбияты тарихы. 6 томда. 5 нче том: Бөек Ватан сугышы һәм сугыштан соңгы еллар әдәбияты (1941 – 1960). – Казан: Татарстан китап нәшрияты, 1989.</a:t>
            </a:r>
          </a:p>
          <a:p>
            <a:endParaRPr lang="ru-RU" dirty="0"/>
          </a:p>
        </p:txBody>
      </p:sp>
      <p:sp>
        <p:nvSpPr>
          <p:cNvPr id="3" name="Заголовок 2"/>
          <p:cNvSpPr>
            <a:spLocks noGrp="1"/>
          </p:cNvSpPr>
          <p:nvPr>
            <p:ph type="title"/>
          </p:nvPr>
        </p:nvSpPr>
        <p:spPr>
          <a:xfrm>
            <a:off x="457200" y="152400"/>
            <a:ext cx="8229600" cy="828328"/>
          </a:xfrm>
        </p:spPr>
        <p:txBody>
          <a:bodyPr/>
          <a:lstStyle/>
          <a:p>
            <a:pPr algn="ctr"/>
            <a:r>
              <a:rPr lang="tt-RU" dirty="0" smtClean="0">
                <a:solidFill>
                  <a:srgbClr val="FF0000"/>
                </a:solidFill>
              </a:rPr>
              <a:t>Кулланылган әдәбият</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916832"/>
            <a:ext cx="8229600" cy="4323184"/>
          </a:xfrm>
        </p:spPr>
        <p:txBody>
          <a:bodyPr>
            <a:normAutofit fontScale="92500" lnSpcReduction="10000"/>
          </a:bodyPr>
          <a:lstStyle/>
          <a:p>
            <a:pPr marL="514350" lvl="0" indent="-514350">
              <a:buClrTx/>
              <a:buFont typeface="+mj-lt"/>
              <a:buAutoNum type="arabicPeriod"/>
            </a:pPr>
            <a:r>
              <a:rPr lang="ru-RU" dirty="0" smtClean="0">
                <a:solidFill>
                  <a:schemeClr val="tx1">
                    <a:lumMod val="25000"/>
                  </a:schemeClr>
                </a:solidFill>
              </a:rPr>
              <a:t>Абдулла </a:t>
            </a:r>
            <a:r>
              <a:rPr lang="ru-RU" dirty="0" err="1" smtClean="0">
                <a:solidFill>
                  <a:schemeClr val="tx1">
                    <a:lumMod val="25000"/>
                  </a:schemeClr>
                </a:solidFill>
              </a:rPr>
              <a:t>Алиш</a:t>
            </a:r>
            <a:r>
              <a:rPr lang="ru-RU" dirty="0" smtClean="0">
                <a:solidFill>
                  <a:schemeClr val="tx1">
                    <a:lumMod val="25000"/>
                  </a:schemeClr>
                </a:solidFill>
              </a:rPr>
              <a:t> (1908-1944)</a:t>
            </a:r>
          </a:p>
          <a:p>
            <a:pPr marL="514350" lvl="0" indent="-514350">
              <a:buClrTx/>
              <a:buFont typeface="+mj-lt"/>
              <a:buAutoNum type="arabicPeriod"/>
            </a:pPr>
            <a:r>
              <a:rPr lang="ru-RU" dirty="0" smtClean="0">
                <a:solidFill>
                  <a:schemeClr val="tx1">
                    <a:lumMod val="25000"/>
                  </a:schemeClr>
                </a:solidFill>
              </a:rPr>
              <a:t>Абдулла </a:t>
            </a:r>
            <a:r>
              <a:rPr lang="ru-RU" dirty="0" err="1" smtClean="0">
                <a:solidFill>
                  <a:schemeClr val="tx1">
                    <a:lumMod val="25000"/>
                  </a:schemeClr>
                </a:solidFill>
              </a:rPr>
              <a:t>Әхмәт </a:t>
            </a:r>
            <a:r>
              <a:rPr lang="ru-RU" dirty="0" smtClean="0">
                <a:solidFill>
                  <a:schemeClr val="tx1">
                    <a:lumMod val="25000"/>
                  </a:schemeClr>
                </a:solidFill>
              </a:rPr>
              <a:t>(1905-1976)</a:t>
            </a:r>
          </a:p>
          <a:p>
            <a:pPr marL="514350" lvl="0" indent="-514350">
              <a:buClrTx/>
              <a:buFont typeface="+mj-lt"/>
              <a:buAutoNum type="arabicPeriod"/>
            </a:pPr>
            <a:r>
              <a:rPr lang="ru-RU" dirty="0" err="1" smtClean="0">
                <a:solidFill>
                  <a:schemeClr val="tx1">
                    <a:lumMod val="25000"/>
                  </a:schemeClr>
                </a:solidFill>
              </a:rPr>
              <a:t>Аитз</a:t>
            </a:r>
            <a:r>
              <a:rPr lang="tt-RU" dirty="0" smtClean="0">
                <a:solidFill>
                  <a:schemeClr val="tx1">
                    <a:lumMod val="25000"/>
                  </a:schemeClr>
                </a:solidFill>
              </a:rPr>
              <a:t>ә</a:t>
            </a:r>
            <a:r>
              <a:rPr lang="ru-RU" dirty="0" smtClean="0">
                <a:solidFill>
                  <a:schemeClr val="tx1">
                    <a:lumMod val="25000"/>
                  </a:schemeClr>
                </a:solidFill>
              </a:rPr>
              <a:t>к </a:t>
            </a:r>
            <a:r>
              <a:rPr lang="ru-RU" dirty="0" err="1" smtClean="0">
                <a:solidFill>
                  <a:schemeClr val="tx1">
                    <a:lumMod val="25000"/>
                  </a:schemeClr>
                </a:solidFill>
              </a:rPr>
              <a:t>Аитов</a:t>
            </a:r>
            <a:r>
              <a:rPr lang="ru-RU" dirty="0" smtClean="0">
                <a:solidFill>
                  <a:schemeClr val="tx1">
                    <a:lumMod val="25000"/>
                  </a:schemeClr>
                </a:solidFill>
              </a:rPr>
              <a:t> (1908-1941)</a:t>
            </a:r>
          </a:p>
          <a:p>
            <a:pPr marL="514350" lvl="0" indent="-514350">
              <a:buClrTx/>
              <a:buFont typeface="+mj-lt"/>
              <a:buAutoNum type="arabicPeriod"/>
            </a:pPr>
            <a:r>
              <a:rPr lang="ru-RU" dirty="0" err="1" smtClean="0">
                <a:solidFill>
                  <a:schemeClr val="tx1">
                    <a:lumMod val="25000"/>
                  </a:schemeClr>
                </a:solidFill>
              </a:rPr>
              <a:t>Атилла</a:t>
            </a:r>
            <a:r>
              <a:rPr lang="ru-RU" dirty="0" smtClean="0">
                <a:solidFill>
                  <a:schemeClr val="tx1">
                    <a:lumMod val="25000"/>
                  </a:schemeClr>
                </a:solidFill>
              </a:rPr>
              <a:t> </a:t>
            </a:r>
            <a:r>
              <a:rPr lang="ru-RU" dirty="0" err="1" smtClean="0">
                <a:solidFill>
                  <a:schemeClr val="tx1">
                    <a:lumMod val="25000"/>
                  </a:schemeClr>
                </a:solidFill>
              </a:rPr>
              <a:t>Расих</a:t>
            </a:r>
            <a:r>
              <a:rPr lang="ru-RU" dirty="0" smtClean="0">
                <a:solidFill>
                  <a:schemeClr val="tx1">
                    <a:lumMod val="25000"/>
                  </a:schemeClr>
                </a:solidFill>
              </a:rPr>
              <a:t> (1916-1996)</a:t>
            </a:r>
          </a:p>
          <a:p>
            <a:pPr marL="514350" lvl="0" indent="-514350">
              <a:buClrTx/>
              <a:buFont typeface="+mj-lt"/>
              <a:buAutoNum type="arabicPeriod"/>
            </a:pPr>
            <a:r>
              <a:rPr lang="ru-RU" dirty="0" err="1" smtClean="0">
                <a:solidFill>
                  <a:schemeClr val="tx1">
                    <a:lumMod val="25000"/>
                  </a:schemeClr>
                </a:solidFill>
              </a:rPr>
              <a:t>Афзал</a:t>
            </a:r>
            <a:r>
              <a:rPr lang="ru-RU" dirty="0" smtClean="0">
                <a:solidFill>
                  <a:schemeClr val="tx1">
                    <a:lumMod val="25000"/>
                  </a:schemeClr>
                </a:solidFill>
              </a:rPr>
              <a:t> </a:t>
            </a:r>
            <a:r>
              <a:rPr lang="ru-RU" dirty="0" err="1" smtClean="0">
                <a:solidFill>
                  <a:schemeClr val="tx1">
                    <a:lumMod val="25000"/>
                  </a:schemeClr>
                </a:solidFill>
              </a:rPr>
              <a:t>Шамов</a:t>
            </a:r>
            <a:r>
              <a:rPr lang="ru-RU" dirty="0" smtClean="0">
                <a:solidFill>
                  <a:schemeClr val="tx1">
                    <a:lumMod val="25000"/>
                  </a:schemeClr>
                </a:solidFill>
              </a:rPr>
              <a:t> (190</a:t>
            </a:r>
            <a:r>
              <a:rPr lang="tt-RU" dirty="0" smtClean="0">
                <a:solidFill>
                  <a:schemeClr val="tx1">
                    <a:lumMod val="25000"/>
                  </a:schemeClr>
                </a:solidFill>
              </a:rPr>
              <a:t>1</a:t>
            </a:r>
            <a:r>
              <a:rPr lang="ru-RU" dirty="0" smtClean="0">
                <a:solidFill>
                  <a:schemeClr val="tx1">
                    <a:lumMod val="25000"/>
                  </a:schemeClr>
                </a:solidFill>
              </a:rPr>
              <a:t>-1990)</a:t>
            </a:r>
          </a:p>
          <a:p>
            <a:pPr marL="514350" lvl="0" indent="-514350">
              <a:buClrTx/>
              <a:buFont typeface="+mj-lt"/>
              <a:buAutoNum type="arabicPeriod"/>
            </a:pPr>
            <a:r>
              <a:rPr lang="ru-RU" dirty="0" err="1" smtClean="0">
                <a:solidFill>
                  <a:schemeClr val="tx1">
                    <a:lumMod val="25000"/>
                  </a:schemeClr>
                </a:solidFill>
              </a:rPr>
              <a:t>Бари</a:t>
            </a:r>
            <a:r>
              <a:rPr lang="ru-RU" dirty="0" smtClean="0">
                <a:solidFill>
                  <a:schemeClr val="tx1">
                    <a:lumMod val="25000"/>
                  </a:schemeClr>
                </a:solidFill>
              </a:rPr>
              <a:t> </a:t>
            </a:r>
            <a:r>
              <a:rPr lang="ru-RU" dirty="0" err="1" smtClean="0">
                <a:solidFill>
                  <a:schemeClr val="tx1">
                    <a:lumMod val="25000"/>
                  </a:schemeClr>
                </a:solidFill>
              </a:rPr>
              <a:t>Рәхмәт </a:t>
            </a:r>
            <a:r>
              <a:rPr lang="ru-RU" dirty="0" smtClean="0">
                <a:solidFill>
                  <a:schemeClr val="tx1">
                    <a:lumMod val="25000"/>
                  </a:schemeClr>
                </a:solidFill>
              </a:rPr>
              <a:t>(1897-1957)</a:t>
            </a:r>
          </a:p>
          <a:p>
            <a:pPr marL="514350" lvl="0" indent="-514350">
              <a:buClrTx/>
              <a:buFont typeface="+mj-lt"/>
              <a:buAutoNum type="arabicPeriod"/>
            </a:pPr>
            <a:r>
              <a:rPr lang="ru-RU" dirty="0" smtClean="0">
                <a:solidFill>
                  <a:schemeClr val="tx1">
                    <a:lumMod val="25000"/>
                  </a:schemeClr>
                </a:solidFill>
              </a:rPr>
              <a:t>Баян </a:t>
            </a:r>
            <a:r>
              <a:rPr lang="ru-RU" dirty="0" err="1" smtClean="0">
                <a:solidFill>
                  <a:schemeClr val="tx1">
                    <a:lumMod val="25000"/>
                  </a:schemeClr>
                </a:solidFill>
              </a:rPr>
              <a:t>Гыйззәт </a:t>
            </a:r>
            <a:r>
              <a:rPr lang="ru-RU" dirty="0" smtClean="0">
                <a:solidFill>
                  <a:schemeClr val="tx1">
                    <a:lumMod val="25000"/>
                  </a:schemeClr>
                </a:solidFill>
              </a:rPr>
              <a:t>(1918-1991)</a:t>
            </a:r>
          </a:p>
          <a:p>
            <a:pPr marL="514350" lvl="0" indent="-514350">
              <a:buClrTx/>
              <a:buFont typeface="+mj-lt"/>
              <a:buAutoNum type="arabicPeriod"/>
            </a:pPr>
            <a:r>
              <a:rPr lang="ru-RU" dirty="0" err="1" smtClean="0">
                <a:solidFill>
                  <a:schemeClr val="tx1">
                    <a:lumMod val="25000"/>
                  </a:schemeClr>
                </a:solidFill>
              </a:rPr>
              <a:t>Габдрахман</a:t>
            </a:r>
            <a:r>
              <a:rPr lang="ru-RU" dirty="0" smtClean="0">
                <a:solidFill>
                  <a:schemeClr val="tx1">
                    <a:lumMod val="25000"/>
                  </a:schemeClr>
                </a:solidFill>
              </a:rPr>
              <a:t> Минский (1906-1983)</a:t>
            </a:r>
          </a:p>
          <a:p>
            <a:pPr marL="514350" lvl="0" indent="-514350">
              <a:buClrTx/>
              <a:buFont typeface="+mj-lt"/>
              <a:buAutoNum type="arabicPeriod"/>
            </a:pPr>
            <a:r>
              <a:rPr lang="ru-RU" dirty="0" smtClean="0">
                <a:solidFill>
                  <a:schemeClr val="tx1">
                    <a:lumMod val="25000"/>
                  </a:schemeClr>
                </a:solidFill>
              </a:rPr>
              <a:t> </a:t>
            </a:r>
            <a:r>
              <a:rPr lang="ru-RU" dirty="0" err="1" smtClean="0">
                <a:solidFill>
                  <a:schemeClr val="tx1">
                    <a:lumMod val="25000"/>
                  </a:schemeClr>
                </a:solidFill>
              </a:rPr>
              <a:t>Габдрахман</a:t>
            </a:r>
            <a:r>
              <a:rPr lang="ru-RU" dirty="0" smtClean="0">
                <a:solidFill>
                  <a:schemeClr val="tx1">
                    <a:lumMod val="25000"/>
                  </a:schemeClr>
                </a:solidFill>
              </a:rPr>
              <a:t> </a:t>
            </a:r>
            <a:r>
              <a:rPr lang="ru-RU" dirty="0" err="1" smtClean="0">
                <a:solidFill>
                  <a:schemeClr val="tx1">
                    <a:lumMod val="25000"/>
                  </a:schemeClr>
                </a:solidFill>
              </a:rPr>
              <a:t>Әпсәләмов </a:t>
            </a:r>
            <a:r>
              <a:rPr lang="ru-RU" dirty="0" smtClean="0">
                <a:solidFill>
                  <a:schemeClr val="tx1">
                    <a:lumMod val="25000"/>
                  </a:schemeClr>
                </a:solidFill>
              </a:rPr>
              <a:t>(1911-1979)</a:t>
            </a:r>
          </a:p>
          <a:p>
            <a:pPr marL="514350" lvl="0" indent="-514350">
              <a:buClrTx/>
              <a:buFont typeface="+mj-lt"/>
              <a:buAutoNum type="arabicPeriod"/>
            </a:pPr>
            <a:r>
              <a:rPr lang="ru-RU" dirty="0" smtClean="0">
                <a:solidFill>
                  <a:schemeClr val="tx1">
                    <a:lumMod val="25000"/>
                  </a:schemeClr>
                </a:solidFill>
              </a:rPr>
              <a:t> </a:t>
            </a:r>
            <a:r>
              <a:rPr lang="ru-RU" dirty="0" err="1" smtClean="0">
                <a:solidFill>
                  <a:schemeClr val="tx1">
                    <a:lumMod val="25000"/>
                  </a:schemeClr>
                </a:solidFill>
              </a:rPr>
              <a:t>Габдулла</a:t>
            </a:r>
            <a:r>
              <a:rPr lang="ru-RU" dirty="0" smtClean="0">
                <a:solidFill>
                  <a:schemeClr val="tx1">
                    <a:lumMod val="25000"/>
                  </a:schemeClr>
                </a:solidFill>
              </a:rPr>
              <a:t> </a:t>
            </a:r>
            <a:r>
              <a:rPr lang="ru-RU" dirty="0" err="1" smtClean="0">
                <a:solidFill>
                  <a:schemeClr val="tx1">
                    <a:lumMod val="25000"/>
                  </a:schemeClr>
                </a:solidFill>
              </a:rPr>
              <a:t>Галиев</a:t>
            </a:r>
            <a:r>
              <a:rPr lang="ru-RU" dirty="0" smtClean="0">
                <a:solidFill>
                  <a:schemeClr val="tx1">
                    <a:lumMod val="25000"/>
                  </a:schemeClr>
                </a:solidFill>
              </a:rPr>
              <a:t> (1920-1941)</a:t>
            </a:r>
          </a:p>
          <a:p>
            <a:endParaRPr lang="ru-RU" dirty="0"/>
          </a:p>
        </p:txBody>
      </p:sp>
      <p:sp>
        <p:nvSpPr>
          <p:cNvPr id="3" name="Заголовок 2"/>
          <p:cNvSpPr>
            <a:spLocks noGrp="1"/>
          </p:cNvSpPr>
          <p:nvPr>
            <p:ph type="title"/>
          </p:nvPr>
        </p:nvSpPr>
        <p:spPr>
          <a:xfrm>
            <a:off x="323528" y="980728"/>
            <a:ext cx="8343705" cy="1152128"/>
          </a:xfrm>
        </p:spPr>
        <p:txBody>
          <a:bodyPr>
            <a:normAutofit fontScale="90000"/>
          </a:bodyPr>
          <a:lstStyle/>
          <a:p>
            <a:pPr marL="742950" indent="-742950" algn="ctr"/>
            <a:r>
              <a:rPr lang="ru-RU" b="1" dirty="0" smtClean="0"/>
              <a:t/>
            </a:r>
            <a:br>
              <a:rPr lang="ru-RU" b="1" dirty="0" smtClean="0"/>
            </a:br>
            <a:r>
              <a:rPr lang="ru-RU" b="1" dirty="0" smtClean="0"/>
              <a:t/>
            </a:r>
            <a:br>
              <a:rPr lang="ru-RU" b="1" dirty="0" smtClean="0"/>
            </a:br>
            <a:r>
              <a:rPr lang="ru-RU" sz="3600" b="1" dirty="0" err="1" smtClean="0">
                <a:solidFill>
                  <a:srgbClr val="C00000"/>
                </a:solidFill>
              </a:rPr>
              <a:t>Бөек Ватан</a:t>
            </a:r>
            <a:r>
              <a:rPr lang="ru-RU" sz="3600" b="1" dirty="0" smtClean="0">
                <a:solidFill>
                  <a:srgbClr val="C00000"/>
                </a:solidFill>
              </a:rPr>
              <a:t> </a:t>
            </a:r>
            <a:r>
              <a:rPr lang="ru-RU" sz="3600" b="1" dirty="0" err="1" smtClean="0">
                <a:solidFill>
                  <a:srgbClr val="C00000"/>
                </a:solidFill>
              </a:rPr>
              <a:t>сугышында</a:t>
            </a:r>
            <a:r>
              <a:rPr lang="ru-RU" sz="3600" b="1" dirty="0" smtClean="0">
                <a:solidFill>
                  <a:srgbClr val="C00000"/>
                </a:solidFill>
              </a:rPr>
              <a:t> </a:t>
            </a:r>
            <a:r>
              <a:rPr lang="ru-RU" sz="3600" b="1" dirty="0" err="1" smtClean="0">
                <a:solidFill>
                  <a:srgbClr val="C00000"/>
                </a:solidFill>
              </a:rPr>
              <a:t>катнашкан</a:t>
            </a:r>
            <a:r>
              <a:rPr lang="ru-RU" sz="3600" dirty="0" smtClean="0">
                <a:solidFill>
                  <a:srgbClr val="C00000"/>
                </a:solidFill>
              </a:rPr>
              <a:t/>
            </a:r>
            <a:br>
              <a:rPr lang="ru-RU" sz="3600" dirty="0" smtClean="0">
                <a:solidFill>
                  <a:srgbClr val="C00000"/>
                </a:solidFill>
              </a:rPr>
            </a:br>
            <a:r>
              <a:rPr lang="tt-RU" sz="3600" b="1" dirty="0" smtClean="0">
                <a:solidFill>
                  <a:srgbClr val="C00000"/>
                </a:solidFill>
              </a:rPr>
              <a:t> </a:t>
            </a:r>
            <a:r>
              <a:rPr lang="ru-RU" sz="3600" b="1" dirty="0" smtClean="0">
                <a:solidFill>
                  <a:srgbClr val="C00000"/>
                </a:solidFill>
              </a:rPr>
              <a:t>татар </a:t>
            </a:r>
            <a:r>
              <a:rPr lang="ru-RU" sz="3600" b="1" dirty="0" err="1" smtClean="0">
                <a:solidFill>
                  <a:srgbClr val="C00000"/>
                </a:solidFill>
              </a:rPr>
              <a:t>язучылары</a:t>
            </a:r>
            <a:r>
              <a:rPr lang="ru-RU" sz="3600" b="1" dirty="0" smtClean="0">
                <a:solidFill>
                  <a:srgbClr val="C00000"/>
                </a:solidFill>
              </a:rPr>
              <a:t> </a:t>
            </a:r>
            <a:r>
              <a:rPr lang="ru-RU" sz="3600" b="1" dirty="0" err="1" smtClean="0">
                <a:solidFill>
                  <a:srgbClr val="C00000"/>
                </a:solidFill>
              </a:rPr>
              <a:t>исемлеге</a:t>
            </a:r>
            <a:r>
              <a:rPr lang="ru-RU" sz="3600" b="1" dirty="0" smtClean="0">
                <a:solidFill>
                  <a:srgbClr val="C00000"/>
                </a:solidFill>
              </a:rPr>
              <a:t>:</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00808"/>
            <a:ext cx="8229600" cy="4752528"/>
          </a:xfrm>
        </p:spPr>
        <p:txBody>
          <a:bodyPr>
            <a:normAutofit/>
          </a:bodyPr>
          <a:lstStyle/>
          <a:p>
            <a:pPr marL="51435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Габдулла</a:t>
            </a:r>
            <a:r>
              <a:rPr lang="ru-RU" dirty="0" smtClean="0">
                <a:solidFill>
                  <a:schemeClr val="tx1">
                    <a:lumMod val="25000"/>
                  </a:schemeClr>
                </a:solidFill>
              </a:rPr>
              <a:t> </a:t>
            </a:r>
            <a:r>
              <a:rPr lang="ru-RU" dirty="0" err="1" smtClean="0">
                <a:solidFill>
                  <a:schemeClr val="tx1">
                    <a:lumMod val="25000"/>
                  </a:schemeClr>
                </a:solidFill>
              </a:rPr>
              <a:t>Шәрәфи </a:t>
            </a:r>
            <a:r>
              <a:rPr lang="ru-RU" dirty="0" smtClean="0">
                <a:solidFill>
                  <a:schemeClr val="tx1">
                    <a:lumMod val="25000"/>
                  </a:schemeClr>
                </a:solidFill>
              </a:rPr>
              <a:t>(1926-1997)</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Гадел</a:t>
            </a:r>
            <a:r>
              <a:rPr lang="ru-RU" dirty="0" smtClean="0">
                <a:solidFill>
                  <a:schemeClr val="tx1">
                    <a:lumMod val="25000"/>
                  </a:schemeClr>
                </a:solidFill>
              </a:rPr>
              <a:t> </a:t>
            </a:r>
            <a:r>
              <a:rPr lang="ru-RU" dirty="0" err="1" smtClean="0">
                <a:solidFill>
                  <a:schemeClr val="tx1">
                    <a:lumMod val="25000"/>
                  </a:schemeClr>
                </a:solidFill>
              </a:rPr>
              <a:t>Кутуй</a:t>
            </a:r>
            <a:r>
              <a:rPr lang="ru-RU" dirty="0" smtClean="0">
                <a:solidFill>
                  <a:schemeClr val="tx1">
                    <a:lumMod val="25000"/>
                  </a:schemeClr>
                </a:solidFill>
              </a:rPr>
              <a:t> (1903-1945)</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Газиз</a:t>
            </a:r>
            <a:r>
              <a:rPr lang="ru-RU" dirty="0" smtClean="0">
                <a:solidFill>
                  <a:schemeClr val="tx1">
                    <a:lumMod val="25000"/>
                  </a:schemeClr>
                </a:solidFill>
              </a:rPr>
              <a:t> </a:t>
            </a:r>
            <a:r>
              <a:rPr lang="ru-RU" dirty="0" err="1" smtClean="0">
                <a:solidFill>
                  <a:schemeClr val="tx1">
                    <a:lumMod val="25000"/>
                  </a:schemeClr>
                </a:solidFill>
              </a:rPr>
              <a:t>Иделле</a:t>
            </a:r>
            <a:r>
              <a:rPr lang="ru-RU" dirty="0" smtClean="0">
                <a:solidFill>
                  <a:schemeClr val="tx1">
                    <a:lumMod val="25000"/>
                  </a:schemeClr>
                </a:solidFill>
              </a:rPr>
              <a:t> (1905-1985)</a:t>
            </a:r>
          </a:p>
          <a:p>
            <a:pPr marL="514350" lvl="0" indent="-514350">
              <a:buClrTx/>
              <a:buFont typeface="+mj-lt"/>
              <a:buAutoNum type="arabicPeriod" startAt="11"/>
            </a:pPr>
            <a:r>
              <a:rPr lang="ru-RU" dirty="0" smtClean="0">
                <a:solidFill>
                  <a:schemeClr val="tx1">
                    <a:lumMod val="25000"/>
                  </a:schemeClr>
                </a:solidFill>
              </a:rPr>
              <a:t> Г</a:t>
            </a:r>
            <a:r>
              <a:rPr lang="tt-RU" dirty="0" smtClean="0">
                <a:solidFill>
                  <a:schemeClr val="tx1">
                    <a:lumMod val="25000"/>
                  </a:schemeClr>
                </a:solidFill>
              </a:rPr>
              <a:t>ый</a:t>
            </a:r>
            <a:r>
              <a:rPr lang="ru-RU" dirty="0" err="1" smtClean="0">
                <a:solidFill>
                  <a:schemeClr val="tx1">
                    <a:lumMod val="25000"/>
                  </a:schemeClr>
                </a:solidFill>
              </a:rPr>
              <a:t>з</a:t>
            </a:r>
            <a:r>
              <a:rPr lang="ru-RU" dirty="0" smtClean="0">
                <a:solidFill>
                  <a:schemeClr val="tx1">
                    <a:lumMod val="25000"/>
                  </a:schemeClr>
                </a:solidFill>
              </a:rPr>
              <a:t>-</a:t>
            </a:r>
            <a:r>
              <a:rPr lang="tt-RU" dirty="0" smtClean="0">
                <a:solidFill>
                  <a:schemeClr val="tx1">
                    <a:lumMod val="25000"/>
                  </a:schemeClr>
                </a:solidFill>
              </a:rPr>
              <a:t>ә</a:t>
            </a:r>
            <a:r>
              <a:rPr lang="ru-RU" dirty="0" smtClean="0">
                <a:solidFill>
                  <a:schemeClr val="tx1">
                    <a:lumMod val="25000"/>
                  </a:schemeClr>
                </a:solidFill>
              </a:rPr>
              <a:t>л </a:t>
            </a:r>
            <a:r>
              <a:rPr lang="ru-RU" dirty="0" err="1" smtClean="0">
                <a:solidFill>
                  <a:schemeClr val="tx1">
                    <a:lumMod val="25000"/>
                  </a:schemeClr>
                </a:solidFill>
              </a:rPr>
              <a:t>Габид</a:t>
            </a:r>
            <a:r>
              <a:rPr lang="ru-RU" dirty="0" smtClean="0">
                <a:solidFill>
                  <a:schemeClr val="tx1">
                    <a:lumMod val="25000"/>
                  </a:schemeClr>
                </a:solidFill>
              </a:rPr>
              <a:t> (1918-1955)</a:t>
            </a:r>
          </a:p>
          <a:p>
            <a:pPr marL="514350" lvl="0" indent="-514350">
              <a:buClrTx/>
              <a:buFont typeface="+mj-lt"/>
              <a:buAutoNum type="arabicPeriod" startAt="11"/>
            </a:pPr>
            <a:r>
              <a:rPr lang="ru-RU" dirty="0" smtClean="0">
                <a:solidFill>
                  <a:schemeClr val="tx1">
                    <a:lumMod val="25000"/>
                  </a:schemeClr>
                </a:solidFill>
              </a:rPr>
              <a:t> Гали </a:t>
            </a:r>
            <a:r>
              <a:rPr lang="ru-RU" dirty="0" err="1" smtClean="0">
                <a:solidFill>
                  <a:schemeClr val="tx1">
                    <a:lumMod val="25000"/>
                  </a:schemeClr>
                </a:solidFill>
              </a:rPr>
              <a:t>Хуҗи </a:t>
            </a:r>
            <a:r>
              <a:rPr lang="ru-RU" dirty="0" smtClean="0">
                <a:solidFill>
                  <a:schemeClr val="tx1">
                    <a:lumMod val="25000"/>
                  </a:schemeClr>
                </a:solidFill>
              </a:rPr>
              <a:t>(1912-1966)</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Гамир</a:t>
            </a:r>
            <a:r>
              <a:rPr lang="ru-RU" dirty="0" smtClean="0">
                <a:solidFill>
                  <a:schemeClr val="tx1">
                    <a:lumMod val="25000"/>
                  </a:schemeClr>
                </a:solidFill>
              </a:rPr>
              <a:t> </a:t>
            </a:r>
            <a:r>
              <a:rPr lang="ru-RU" dirty="0" err="1" smtClean="0">
                <a:solidFill>
                  <a:schemeClr val="tx1">
                    <a:lumMod val="25000"/>
                  </a:schemeClr>
                </a:solidFill>
              </a:rPr>
              <a:t>Насрый</a:t>
            </a:r>
            <a:r>
              <a:rPr lang="ru-RU" dirty="0" smtClean="0">
                <a:solidFill>
                  <a:schemeClr val="tx1">
                    <a:lumMod val="25000"/>
                  </a:schemeClr>
                </a:solidFill>
              </a:rPr>
              <a:t> (1916-1959)</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Гариф</a:t>
            </a:r>
            <a:r>
              <a:rPr lang="ru-RU" dirty="0" smtClean="0">
                <a:solidFill>
                  <a:schemeClr val="tx1">
                    <a:lumMod val="25000"/>
                  </a:schemeClr>
                </a:solidFill>
              </a:rPr>
              <a:t> </a:t>
            </a:r>
            <a:r>
              <a:rPr lang="ru-RU" dirty="0" err="1" smtClean="0">
                <a:solidFill>
                  <a:schemeClr val="tx1">
                    <a:lumMod val="25000"/>
                  </a:schemeClr>
                </a:solidFill>
              </a:rPr>
              <a:t>Галиев</a:t>
            </a:r>
            <a:r>
              <a:rPr lang="ru-RU" dirty="0" smtClean="0">
                <a:solidFill>
                  <a:schemeClr val="tx1">
                    <a:lumMod val="25000"/>
                  </a:schemeClr>
                </a:solidFill>
              </a:rPr>
              <a:t> (1903-1985)</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Гомәр </a:t>
            </a:r>
            <a:r>
              <a:rPr lang="ru-RU" dirty="0" smtClean="0">
                <a:solidFill>
                  <a:schemeClr val="tx1">
                    <a:lumMod val="25000"/>
                  </a:schemeClr>
                </a:solidFill>
              </a:rPr>
              <a:t>Б</a:t>
            </a:r>
            <a:r>
              <a:rPr lang="tt-RU" dirty="0" smtClean="0">
                <a:solidFill>
                  <a:schemeClr val="tx1">
                    <a:lumMod val="25000"/>
                  </a:schemeClr>
                </a:solidFill>
              </a:rPr>
              <a:t>ә</a:t>
            </a:r>
            <a:r>
              <a:rPr lang="ru-RU" dirty="0" err="1" smtClean="0">
                <a:solidFill>
                  <a:schemeClr val="tx1">
                    <a:lumMod val="25000"/>
                  </a:schemeClr>
                </a:solidFill>
              </a:rPr>
              <a:t>широв</a:t>
            </a:r>
            <a:r>
              <a:rPr lang="ru-RU" dirty="0" smtClean="0">
                <a:solidFill>
                  <a:schemeClr val="tx1">
                    <a:lumMod val="25000"/>
                  </a:schemeClr>
                </a:solidFill>
              </a:rPr>
              <a:t> (1901-1999)</a:t>
            </a:r>
          </a:p>
          <a:p>
            <a:pPr marL="514350" lvl="0" indent="-514350">
              <a:buClrTx/>
              <a:buFont typeface="+mj-lt"/>
              <a:buAutoNum type="arabicPeriod" startAt="11"/>
            </a:pPr>
            <a:r>
              <a:rPr lang="ru-RU" dirty="0" smtClean="0">
                <a:solidFill>
                  <a:schemeClr val="tx1">
                    <a:lumMod val="25000"/>
                  </a:schemeClr>
                </a:solidFill>
              </a:rPr>
              <a:t> </a:t>
            </a:r>
            <a:r>
              <a:rPr lang="ru-RU" dirty="0" err="1" smtClean="0">
                <a:solidFill>
                  <a:schemeClr val="tx1">
                    <a:lumMod val="25000"/>
                  </a:schemeClr>
                </a:solidFill>
              </a:rPr>
              <a:t>Госман</a:t>
            </a:r>
            <a:r>
              <a:rPr lang="ru-RU" dirty="0" smtClean="0">
                <a:solidFill>
                  <a:schemeClr val="tx1">
                    <a:lumMod val="25000"/>
                  </a:schemeClr>
                </a:solidFill>
              </a:rPr>
              <a:t> Бакиров (1896-1982)</a:t>
            </a:r>
          </a:p>
          <a:p>
            <a:pPr marL="514350" lvl="0" indent="-514350">
              <a:buClrTx/>
              <a:buFont typeface="+mj-lt"/>
              <a:buAutoNum type="arabicPeriod" startAt="11"/>
            </a:pPr>
            <a:r>
              <a:rPr lang="ru-RU" dirty="0" err="1" smtClean="0">
                <a:solidFill>
                  <a:schemeClr val="tx1">
                    <a:lumMod val="25000"/>
                  </a:schemeClr>
                </a:solidFill>
              </a:rPr>
              <a:t>Г-Халик</a:t>
            </a:r>
            <a:r>
              <a:rPr lang="tt-RU" dirty="0" smtClean="0">
                <a:solidFill>
                  <a:schemeClr val="tx1">
                    <a:lumMod val="25000"/>
                  </a:schemeClr>
                </a:solidFill>
              </a:rPr>
              <a:t>ъ</a:t>
            </a:r>
            <a:r>
              <a:rPr lang="ru-RU" dirty="0" smtClean="0">
                <a:solidFill>
                  <a:schemeClr val="tx1">
                    <a:lumMod val="25000"/>
                  </a:schemeClr>
                </a:solidFill>
              </a:rPr>
              <a:t> </a:t>
            </a:r>
            <a:r>
              <a:rPr lang="ru-RU" dirty="0" err="1" smtClean="0">
                <a:solidFill>
                  <a:schemeClr val="tx1">
                    <a:lumMod val="25000"/>
                  </a:schemeClr>
                </a:solidFill>
              </a:rPr>
              <a:t>Садри</a:t>
            </a:r>
            <a:r>
              <a:rPr lang="ru-RU" dirty="0" smtClean="0">
                <a:solidFill>
                  <a:schemeClr val="tx1">
                    <a:lumMod val="25000"/>
                  </a:schemeClr>
                </a:solidFill>
              </a:rPr>
              <a:t> (1890-1955)</a:t>
            </a:r>
          </a:p>
          <a:p>
            <a:endParaRPr lang="ru-RU" dirty="0"/>
          </a:p>
        </p:txBody>
      </p:sp>
      <p:sp>
        <p:nvSpPr>
          <p:cNvPr id="3" name="Заголовок 2"/>
          <p:cNvSpPr>
            <a:spLocks noGrp="1"/>
          </p:cNvSpPr>
          <p:nvPr>
            <p:ph type="title"/>
          </p:nvPr>
        </p:nvSpPr>
        <p:spPr>
          <a:xfrm>
            <a:off x="467544" y="620688"/>
            <a:ext cx="8229600" cy="1075184"/>
          </a:xfrm>
        </p:spPr>
        <p:txBody>
          <a:bodyPr>
            <a:no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229600" cy="4857328"/>
          </a:xfrm>
        </p:spPr>
        <p:txBody>
          <a:bodyPr>
            <a:normAutofit/>
          </a:bodyPr>
          <a:lstStyle/>
          <a:p>
            <a:pPr marL="514350" lvl="0" indent="-514350">
              <a:buClrTx/>
              <a:buFont typeface="+mj-lt"/>
              <a:buAutoNum type="arabicPeriod" startAt="21"/>
            </a:pPr>
            <a:r>
              <a:rPr lang="ru-RU" dirty="0" smtClean="0">
                <a:solidFill>
                  <a:schemeClr val="tx1">
                    <a:lumMod val="25000"/>
                  </a:schemeClr>
                </a:solidFill>
              </a:rPr>
              <a:t>Демьян </a:t>
            </a:r>
            <a:r>
              <a:rPr lang="ru-RU" dirty="0" err="1" smtClean="0">
                <a:solidFill>
                  <a:schemeClr val="tx1">
                    <a:lumMod val="25000"/>
                  </a:schemeClr>
                </a:solidFill>
              </a:rPr>
              <a:t>Фәтхи </a:t>
            </a:r>
            <a:r>
              <a:rPr lang="ru-RU" dirty="0" smtClean="0">
                <a:solidFill>
                  <a:schemeClr val="tx1">
                    <a:lumMod val="25000"/>
                  </a:schemeClr>
                </a:solidFill>
              </a:rPr>
              <a:t>(1906-1943)</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Зәки Нури</a:t>
            </a:r>
            <a:r>
              <a:rPr lang="ru-RU" dirty="0" smtClean="0">
                <a:solidFill>
                  <a:schemeClr val="tx1">
                    <a:lumMod val="25000"/>
                  </a:schemeClr>
                </a:solidFill>
              </a:rPr>
              <a:t> (1921-1994)</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Зыя</a:t>
            </a:r>
            <a:r>
              <a:rPr lang="ru-RU" dirty="0" smtClean="0">
                <a:solidFill>
                  <a:schemeClr val="tx1">
                    <a:lumMod val="25000"/>
                  </a:schemeClr>
                </a:solidFill>
              </a:rPr>
              <a:t> </a:t>
            </a:r>
            <a:r>
              <a:rPr lang="ru-RU" dirty="0" err="1" smtClean="0">
                <a:solidFill>
                  <a:schemeClr val="tx1">
                    <a:lumMod val="25000"/>
                  </a:schemeClr>
                </a:solidFill>
              </a:rPr>
              <a:t>Мансур</a:t>
            </a:r>
            <a:r>
              <a:rPr lang="ru-RU" dirty="0" smtClean="0">
                <a:solidFill>
                  <a:schemeClr val="tx1">
                    <a:lumMod val="25000"/>
                  </a:schemeClr>
                </a:solidFill>
              </a:rPr>
              <a:t> (1916-1965)</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Ибраһим </a:t>
            </a:r>
            <a:r>
              <a:rPr lang="ru-RU" dirty="0" smtClean="0">
                <a:solidFill>
                  <a:schemeClr val="tx1">
                    <a:lumMod val="25000"/>
                  </a:schemeClr>
                </a:solidFill>
              </a:rPr>
              <a:t>Гази (1907-1971)</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Ибраһим Нуруллин</a:t>
            </a:r>
            <a:r>
              <a:rPr lang="ru-RU" dirty="0" smtClean="0">
                <a:solidFill>
                  <a:schemeClr val="tx1">
                    <a:lumMod val="25000"/>
                  </a:schemeClr>
                </a:solidFill>
              </a:rPr>
              <a:t> (1923-1995)</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Идрис</a:t>
            </a:r>
            <a:r>
              <a:rPr lang="ru-RU" dirty="0" smtClean="0">
                <a:solidFill>
                  <a:schemeClr val="tx1">
                    <a:lumMod val="25000"/>
                  </a:schemeClr>
                </a:solidFill>
              </a:rPr>
              <a:t> </a:t>
            </a:r>
            <a:r>
              <a:rPr lang="ru-RU" dirty="0" err="1" smtClean="0">
                <a:solidFill>
                  <a:schemeClr val="tx1">
                    <a:lumMod val="25000"/>
                  </a:schemeClr>
                </a:solidFill>
              </a:rPr>
              <a:t>Туктар</a:t>
            </a:r>
            <a:r>
              <a:rPr lang="tt-RU" dirty="0" smtClean="0">
                <a:solidFill>
                  <a:schemeClr val="tx1">
                    <a:lumMod val="25000"/>
                  </a:schemeClr>
                </a:solidFill>
              </a:rPr>
              <a:t>ов</a:t>
            </a:r>
            <a:r>
              <a:rPr lang="ru-RU" dirty="0" smtClean="0">
                <a:solidFill>
                  <a:schemeClr val="tx1">
                    <a:lumMod val="25000"/>
                  </a:schemeClr>
                </a:solidFill>
              </a:rPr>
              <a:t> (1896-1982)</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Исмәгыйль Шәфиев </a:t>
            </a:r>
            <a:r>
              <a:rPr lang="ru-RU" dirty="0" smtClean="0">
                <a:solidFill>
                  <a:schemeClr val="tx1">
                    <a:lumMod val="25000"/>
                  </a:schemeClr>
                </a:solidFill>
              </a:rPr>
              <a:t>(1913-1943)</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Исхак</a:t>
            </a:r>
            <a:r>
              <a:rPr lang="ru-RU" dirty="0" smtClean="0">
                <a:solidFill>
                  <a:schemeClr val="tx1">
                    <a:lumMod val="25000"/>
                  </a:schemeClr>
                </a:solidFill>
              </a:rPr>
              <a:t> </a:t>
            </a:r>
            <a:r>
              <a:rPr lang="ru-RU" dirty="0" err="1" smtClean="0">
                <a:solidFill>
                  <a:schemeClr val="tx1">
                    <a:lumMod val="25000"/>
                  </a:schemeClr>
                </a:solidFill>
              </a:rPr>
              <a:t>Закиров</a:t>
            </a:r>
            <a:r>
              <a:rPr lang="ru-RU" dirty="0" smtClean="0">
                <a:solidFill>
                  <a:schemeClr val="tx1">
                    <a:lumMod val="25000"/>
                  </a:schemeClr>
                </a:solidFill>
              </a:rPr>
              <a:t> (1911-1944)</a:t>
            </a:r>
          </a:p>
          <a:p>
            <a:pPr marL="514350" lvl="0" indent="-514350">
              <a:buClrTx/>
              <a:buFont typeface="+mj-lt"/>
              <a:buAutoNum type="arabicPeriod" startAt="21"/>
            </a:pPr>
            <a:r>
              <a:rPr lang="ru-RU" dirty="0" smtClean="0">
                <a:solidFill>
                  <a:schemeClr val="tx1">
                    <a:lumMod val="25000"/>
                  </a:schemeClr>
                </a:solidFill>
              </a:rPr>
              <a:t> </a:t>
            </a:r>
            <a:r>
              <a:rPr lang="ru-RU" dirty="0" err="1" smtClean="0">
                <a:solidFill>
                  <a:schemeClr val="tx1">
                    <a:lumMod val="25000"/>
                  </a:schemeClr>
                </a:solidFill>
              </a:rPr>
              <a:t>Кави</a:t>
            </a:r>
            <a:r>
              <a:rPr lang="ru-RU" dirty="0" smtClean="0">
                <a:solidFill>
                  <a:schemeClr val="tx1">
                    <a:lumMod val="25000"/>
                  </a:schemeClr>
                </a:solidFill>
              </a:rPr>
              <a:t> </a:t>
            </a:r>
            <a:r>
              <a:rPr lang="ru-RU" dirty="0" err="1" smtClean="0">
                <a:solidFill>
                  <a:schemeClr val="tx1">
                    <a:lumMod val="25000"/>
                  </a:schemeClr>
                </a:solidFill>
              </a:rPr>
              <a:t>Латыйп</a:t>
            </a:r>
            <a:r>
              <a:rPr lang="ru-RU" dirty="0" smtClean="0">
                <a:solidFill>
                  <a:schemeClr val="tx1">
                    <a:lumMod val="25000"/>
                  </a:schemeClr>
                </a:solidFill>
              </a:rPr>
              <a:t> (1927</a:t>
            </a:r>
            <a:r>
              <a:rPr lang="tt-RU" dirty="0" smtClean="0">
                <a:solidFill>
                  <a:schemeClr val="tx1">
                    <a:lumMod val="25000"/>
                  </a:schemeClr>
                </a:solidFill>
              </a:rPr>
              <a:t>-2008</a:t>
            </a:r>
            <a:r>
              <a:rPr lang="ru-RU" dirty="0" smtClean="0">
                <a:solidFill>
                  <a:schemeClr val="tx1">
                    <a:lumMod val="25000"/>
                  </a:schemeClr>
                </a:solidFill>
              </a:rPr>
              <a:t>)</a:t>
            </a:r>
          </a:p>
          <a:p>
            <a:pPr marL="514350" lvl="0" indent="-514350">
              <a:buClrTx/>
              <a:buFont typeface="+mj-lt"/>
              <a:buAutoNum type="arabicPeriod" startAt="21"/>
            </a:pPr>
            <a:r>
              <a:rPr lang="tt-RU" dirty="0" smtClean="0">
                <a:solidFill>
                  <a:schemeClr val="tx1">
                    <a:lumMod val="25000"/>
                  </a:schemeClr>
                </a:solidFill>
              </a:rPr>
              <a:t>Кави Нәҗми (1901-1957)</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a:xfrm>
            <a:off x="457200" y="152400"/>
            <a:ext cx="8229600" cy="1188368"/>
          </a:xfrm>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229600" cy="4929336"/>
          </a:xfrm>
        </p:spPr>
        <p:txBody>
          <a:bodyPr>
            <a:normAutofit fontScale="92500" lnSpcReduction="10000"/>
          </a:bodyPr>
          <a:lstStyle/>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Касыйм</a:t>
            </a:r>
            <a:r>
              <a:rPr lang="ru-RU" dirty="0" smtClean="0">
                <a:solidFill>
                  <a:schemeClr val="tx1">
                    <a:lumMod val="25000"/>
                  </a:schemeClr>
                </a:solidFill>
              </a:rPr>
              <a:t> </a:t>
            </a:r>
            <a:r>
              <a:rPr lang="ru-RU" dirty="0" err="1" smtClean="0">
                <a:solidFill>
                  <a:schemeClr val="tx1">
                    <a:lumMod val="25000"/>
                  </a:schemeClr>
                </a:solidFill>
              </a:rPr>
              <a:t>Вахит</a:t>
            </a:r>
            <a:r>
              <a:rPr lang="ru-RU" dirty="0" smtClean="0">
                <a:solidFill>
                  <a:schemeClr val="tx1">
                    <a:lumMod val="25000"/>
                  </a:schemeClr>
                </a:solidFill>
              </a:rPr>
              <a:t> (1916-1942)</a:t>
            </a:r>
          </a:p>
          <a:p>
            <a:pPr marL="514350" lvl="0" indent="-514350">
              <a:buClrTx/>
              <a:buFont typeface="+mj-lt"/>
              <a:buAutoNum type="arabicPeriod" startAt="31"/>
            </a:pPr>
            <a:r>
              <a:rPr lang="ru-RU" dirty="0" smtClean="0">
                <a:solidFill>
                  <a:schemeClr val="tx1">
                    <a:lumMod val="25000"/>
                  </a:schemeClr>
                </a:solidFill>
              </a:rPr>
              <a:t> К</a:t>
            </a:r>
            <a:r>
              <a:rPr lang="tt-RU" dirty="0" smtClean="0">
                <a:solidFill>
                  <a:schemeClr val="tx1">
                    <a:lumMod val="25000"/>
                  </a:schemeClr>
                </a:solidFill>
              </a:rPr>
              <a:t>ә</a:t>
            </a:r>
            <a:r>
              <a:rPr lang="ru-RU" dirty="0" err="1" smtClean="0">
                <a:solidFill>
                  <a:schemeClr val="tx1">
                    <a:lumMod val="25000"/>
                  </a:schemeClr>
                </a:solidFill>
              </a:rPr>
              <a:t>рим</a:t>
            </a:r>
            <a:r>
              <a:rPr lang="ru-RU" dirty="0" smtClean="0">
                <a:solidFill>
                  <a:schemeClr val="tx1">
                    <a:lumMod val="25000"/>
                  </a:schemeClr>
                </a:solidFill>
              </a:rPr>
              <a:t> </a:t>
            </a:r>
            <a:r>
              <a:rPr lang="ru-RU" dirty="0" err="1" smtClean="0">
                <a:solidFill>
                  <a:schemeClr val="tx1">
                    <a:lumMod val="25000"/>
                  </a:schemeClr>
                </a:solidFill>
              </a:rPr>
              <a:t>Җаманаклы </a:t>
            </a:r>
            <a:r>
              <a:rPr lang="ru-RU" dirty="0" smtClean="0">
                <a:solidFill>
                  <a:schemeClr val="tx1">
                    <a:lumMod val="25000"/>
                  </a:schemeClr>
                </a:solidFill>
              </a:rPr>
              <a:t>(1905-1965)</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Кәшфи Басыйров</a:t>
            </a:r>
            <a:r>
              <a:rPr lang="ru-RU" dirty="0" smtClean="0">
                <a:solidFill>
                  <a:schemeClr val="tx1">
                    <a:lumMod val="25000"/>
                  </a:schemeClr>
                </a:solidFill>
              </a:rPr>
              <a:t> (1906-1943)</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Лотфи</a:t>
            </a:r>
            <a:r>
              <a:rPr lang="ru-RU" dirty="0" smtClean="0">
                <a:solidFill>
                  <a:schemeClr val="tx1">
                    <a:lumMod val="25000"/>
                  </a:schemeClr>
                </a:solidFill>
              </a:rPr>
              <a:t> </a:t>
            </a:r>
            <a:r>
              <a:rPr lang="ru-RU" dirty="0" err="1" smtClean="0">
                <a:solidFill>
                  <a:schemeClr val="tx1">
                    <a:lumMod val="25000"/>
                  </a:schemeClr>
                </a:solidFill>
              </a:rPr>
              <a:t>Вәли </a:t>
            </a:r>
            <a:r>
              <a:rPr lang="ru-RU" dirty="0" smtClean="0">
                <a:solidFill>
                  <a:schemeClr val="tx1">
                    <a:lumMod val="25000"/>
                  </a:schemeClr>
                </a:solidFill>
              </a:rPr>
              <a:t>(1910-1943)</a:t>
            </a:r>
          </a:p>
          <a:p>
            <a:pPr marL="514350" lvl="0" indent="-514350">
              <a:buClrTx/>
              <a:buFont typeface="+mj-lt"/>
              <a:buAutoNum type="arabicPeriod" startAt="31"/>
            </a:pPr>
            <a:r>
              <a:rPr lang="ru-RU" dirty="0" smtClean="0">
                <a:solidFill>
                  <a:schemeClr val="tx1">
                    <a:lumMod val="25000"/>
                  </a:schemeClr>
                </a:solidFill>
              </a:rPr>
              <a:t> Макс </a:t>
            </a:r>
            <a:r>
              <a:rPr lang="ru-RU" dirty="0" err="1" smtClean="0">
                <a:solidFill>
                  <a:schemeClr val="tx1">
                    <a:lumMod val="25000"/>
                  </a:schemeClr>
                </a:solidFill>
              </a:rPr>
              <a:t>Гатау</a:t>
            </a:r>
            <a:r>
              <a:rPr lang="ru-RU" dirty="0" smtClean="0">
                <a:solidFill>
                  <a:schemeClr val="tx1">
                    <a:lumMod val="25000"/>
                  </a:schemeClr>
                </a:solidFill>
              </a:rPr>
              <a:t> (1913-1941)</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Максуд</a:t>
            </a:r>
            <a:r>
              <a:rPr lang="ru-RU" dirty="0" smtClean="0">
                <a:solidFill>
                  <a:schemeClr val="tx1">
                    <a:lumMod val="25000"/>
                  </a:schemeClr>
                </a:solidFill>
              </a:rPr>
              <a:t> </a:t>
            </a:r>
            <a:r>
              <a:rPr lang="ru-RU" dirty="0" err="1" smtClean="0">
                <a:solidFill>
                  <a:schemeClr val="tx1">
                    <a:lumMod val="25000"/>
                  </a:schemeClr>
                </a:solidFill>
              </a:rPr>
              <a:t>Сөндекле </a:t>
            </a:r>
            <a:r>
              <a:rPr lang="ru-RU" dirty="0" smtClean="0">
                <a:solidFill>
                  <a:schemeClr val="tx1">
                    <a:lumMod val="25000"/>
                  </a:schemeClr>
                </a:solidFill>
              </a:rPr>
              <a:t>(1904-1981)</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Мансур</a:t>
            </a:r>
            <a:r>
              <a:rPr lang="ru-RU" dirty="0" smtClean="0">
                <a:solidFill>
                  <a:schemeClr val="tx1">
                    <a:lumMod val="25000"/>
                  </a:schemeClr>
                </a:solidFill>
              </a:rPr>
              <a:t> </a:t>
            </a:r>
            <a:r>
              <a:rPr lang="ru-RU" dirty="0" err="1" smtClean="0">
                <a:solidFill>
                  <a:schemeClr val="tx1">
                    <a:lumMod val="25000"/>
                  </a:schemeClr>
                </a:solidFill>
              </a:rPr>
              <a:t>Гаяз</a:t>
            </a:r>
            <a:r>
              <a:rPr lang="ru-RU" dirty="0" smtClean="0">
                <a:solidFill>
                  <a:schemeClr val="tx1">
                    <a:lumMod val="25000"/>
                  </a:schemeClr>
                </a:solidFill>
              </a:rPr>
              <a:t> (1917-1943)    </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Мирсәй Әмир </a:t>
            </a:r>
            <a:r>
              <a:rPr lang="ru-RU" dirty="0" smtClean="0">
                <a:solidFill>
                  <a:schemeClr val="tx1">
                    <a:lumMod val="25000"/>
                  </a:schemeClr>
                </a:solidFill>
              </a:rPr>
              <a:t>(1907-1980)</a:t>
            </a:r>
          </a:p>
          <a:p>
            <a:pPr marL="514350" lvl="0" indent="-514350">
              <a:buClrTx/>
              <a:buFont typeface="+mj-lt"/>
              <a:buAutoNum type="arabicPeriod" startAt="31"/>
            </a:pPr>
            <a:r>
              <a:rPr lang="ru-RU" dirty="0" smtClean="0">
                <a:solidFill>
                  <a:schemeClr val="tx1">
                    <a:lumMod val="25000"/>
                  </a:schemeClr>
                </a:solidFill>
              </a:rPr>
              <a:t> </a:t>
            </a:r>
            <a:r>
              <a:rPr lang="ru-RU" dirty="0" err="1" smtClean="0">
                <a:solidFill>
                  <a:schemeClr val="tx1">
                    <a:lumMod val="25000"/>
                  </a:schemeClr>
                </a:solidFill>
              </a:rPr>
              <a:t>Мифтах</a:t>
            </a:r>
            <a:r>
              <a:rPr lang="ru-RU" dirty="0" smtClean="0">
                <a:solidFill>
                  <a:schemeClr val="tx1">
                    <a:lumMod val="25000"/>
                  </a:schemeClr>
                </a:solidFill>
              </a:rPr>
              <a:t>  </a:t>
            </a:r>
            <a:r>
              <a:rPr lang="ru-RU" dirty="0" err="1" smtClean="0">
                <a:solidFill>
                  <a:schemeClr val="tx1">
                    <a:lumMod val="25000"/>
                  </a:schemeClr>
                </a:solidFill>
              </a:rPr>
              <a:t>Вә</a:t>
            </a:r>
            <a:r>
              <a:rPr lang="tt-RU" dirty="0" smtClean="0">
                <a:solidFill>
                  <a:schemeClr val="tx1">
                    <a:lumMod val="25000"/>
                  </a:schemeClr>
                </a:solidFill>
              </a:rPr>
              <a:t>дүт</a:t>
            </a:r>
            <a:r>
              <a:rPr lang="ru-RU" dirty="0" smtClean="0">
                <a:solidFill>
                  <a:schemeClr val="tx1">
                    <a:lumMod val="25000"/>
                  </a:schemeClr>
                </a:solidFill>
              </a:rPr>
              <a:t> (1915-1942)</a:t>
            </a:r>
          </a:p>
          <a:p>
            <a:pPr marL="514350" lvl="0" indent="-514350">
              <a:buClrTx/>
              <a:buFont typeface="+mj-lt"/>
              <a:buAutoNum type="arabicPeriod" startAt="31"/>
            </a:pPr>
            <a:r>
              <a:rPr lang="tt-RU" dirty="0" smtClean="0">
                <a:solidFill>
                  <a:schemeClr val="tx1">
                    <a:lumMod val="25000"/>
                  </a:schemeClr>
                </a:solidFill>
              </a:rPr>
              <a:t>Мостафа Ногман (1912-1976)</a:t>
            </a:r>
            <a:endParaRPr lang="ru-RU" dirty="0" smtClean="0">
              <a:solidFill>
                <a:schemeClr val="tx1">
                  <a:lumMod val="25000"/>
                </a:schemeClr>
              </a:solidFill>
            </a:endParaRPr>
          </a:p>
          <a:p>
            <a:pPr marL="514350" lvl="0" indent="-514350">
              <a:buClrTx/>
              <a:buFont typeface="+mj-lt"/>
              <a:buAutoNum type="arabicPeriod" startAt="31"/>
            </a:pPr>
            <a:r>
              <a:rPr lang="tt-RU" dirty="0" smtClean="0">
                <a:solidFill>
                  <a:schemeClr val="tx1">
                    <a:lumMod val="25000"/>
                  </a:schemeClr>
                </a:solidFill>
              </a:rPr>
              <a:t>Муса Җәлил (1906-1944)</a:t>
            </a:r>
            <a:endParaRPr lang="ru-RU" dirty="0" smtClean="0">
              <a:solidFill>
                <a:schemeClr val="tx1">
                  <a:lumMod val="25000"/>
                </a:schemeClr>
              </a:solidFill>
            </a:endParaRPr>
          </a:p>
          <a:p>
            <a:pPr marL="514350" indent="-514350">
              <a:buClrTx/>
              <a:buFont typeface="+mj-lt"/>
              <a:buAutoNum type="arabicPeriod" startAt="31"/>
            </a:pPr>
            <a:r>
              <a:rPr lang="tt-RU" dirty="0" smtClean="0">
                <a:solidFill>
                  <a:schemeClr val="tx1">
                    <a:lumMod val="25000"/>
                  </a:schemeClr>
                </a:solidFill>
              </a:rPr>
              <a:t> Мөнир Мазунов (1918-1987)</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a:xfrm>
            <a:off x="467544" y="476672"/>
            <a:ext cx="8229600" cy="822920"/>
          </a:xfrm>
        </p:spPr>
        <p:txBody>
          <a:bodyPr>
            <a:no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marL="514350" lvl="0" indent="-514350">
              <a:buClrTx/>
              <a:buFont typeface="+mj-lt"/>
              <a:buAutoNum type="arabicPeriod" startAt="43"/>
            </a:pPr>
            <a:r>
              <a:rPr lang="tt-RU" dirty="0" smtClean="0">
                <a:solidFill>
                  <a:schemeClr val="tx1">
                    <a:lumMod val="25000"/>
                  </a:schemeClr>
                </a:solidFill>
              </a:rPr>
              <a:t>Мөсәгыйт Мостафин (1909-1941)</a:t>
            </a:r>
            <a:endParaRPr lang="ru-RU" dirty="0" smtClean="0">
              <a:solidFill>
                <a:schemeClr val="tx1">
                  <a:lumMod val="25000"/>
                </a:schemeClr>
              </a:solidFill>
            </a:endParaRPr>
          </a:p>
          <a:p>
            <a:pPr marL="514350" lvl="0" indent="-514350">
              <a:buClrTx/>
              <a:buFont typeface="+mj-lt"/>
              <a:buAutoNum type="arabicPeriod" startAt="43"/>
            </a:pPr>
            <a:r>
              <a:rPr lang="tt-RU" dirty="0" smtClean="0">
                <a:solidFill>
                  <a:schemeClr val="tx1">
                    <a:lumMod val="25000"/>
                  </a:schemeClr>
                </a:solidFill>
              </a:rPr>
              <a:t>Мөхәммәт Садри (1913-1999)</a:t>
            </a:r>
            <a:endParaRPr lang="ru-RU" dirty="0" smtClean="0">
              <a:solidFill>
                <a:schemeClr val="tx1">
                  <a:lumMod val="25000"/>
                </a:schemeClr>
              </a:solidFill>
            </a:endParaRPr>
          </a:p>
          <a:p>
            <a:pPr marL="514350" lvl="0" indent="-514350">
              <a:buClrTx/>
              <a:buFont typeface="+mj-lt"/>
              <a:buAutoNum type="arabicPeriod" startAt="43"/>
            </a:pPr>
            <a:r>
              <a:rPr lang="tt-RU" dirty="0" smtClean="0">
                <a:solidFill>
                  <a:schemeClr val="tx1">
                    <a:lumMod val="25000"/>
                  </a:schemeClr>
                </a:solidFill>
              </a:rPr>
              <a:t>Мөхәммәт Әблиев (1900-1941)</a:t>
            </a:r>
            <a:endParaRPr lang="ru-RU" dirty="0" smtClean="0">
              <a:solidFill>
                <a:schemeClr val="tx1">
                  <a:lumMod val="25000"/>
                </a:schemeClr>
              </a:solidFill>
            </a:endParaRPr>
          </a:p>
          <a:p>
            <a:pPr marL="514350" lvl="0" indent="-514350">
              <a:buClrTx/>
              <a:buFont typeface="+mj-lt"/>
              <a:buAutoNum type="arabicPeriod" startAt="43"/>
            </a:pPr>
            <a:r>
              <a:rPr lang="tt-RU" dirty="0" smtClean="0">
                <a:solidFill>
                  <a:schemeClr val="tx1">
                    <a:lumMod val="25000"/>
                  </a:schemeClr>
                </a:solidFill>
              </a:rPr>
              <a:t>Мөхәммәт Әхмәтгалиев (1920-1943)</a:t>
            </a:r>
            <a:endParaRPr lang="ru-RU" dirty="0" smtClean="0">
              <a:solidFill>
                <a:schemeClr val="tx1">
                  <a:lumMod val="25000"/>
                </a:schemeClr>
              </a:solidFill>
            </a:endParaRPr>
          </a:p>
          <a:p>
            <a:pPr marL="514350" lvl="0" indent="-514350">
              <a:buClrTx/>
              <a:buFont typeface="+mj-lt"/>
              <a:buAutoNum type="arabicPeriod" startAt="43"/>
            </a:pPr>
            <a:r>
              <a:rPr lang="tt-RU" dirty="0" smtClean="0">
                <a:solidFill>
                  <a:schemeClr val="tx1">
                    <a:lumMod val="25000"/>
                  </a:schemeClr>
                </a:solidFill>
              </a:rPr>
              <a:t>Мөхәмм</a:t>
            </a:r>
            <a:r>
              <a:rPr lang="ru-RU" dirty="0" err="1" smtClean="0">
                <a:solidFill>
                  <a:schemeClr val="tx1">
                    <a:lumMod val="25000"/>
                  </a:schemeClr>
                </a:solidFill>
              </a:rPr>
              <a:t>әтша </a:t>
            </a:r>
            <a:r>
              <a:rPr lang="ru-RU" dirty="0" smtClean="0">
                <a:solidFill>
                  <a:schemeClr val="tx1">
                    <a:lumMod val="25000"/>
                  </a:schemeClr>
                </a:solidFill>
              </a:rPr>
              <a:t>Мамин (1905-1943)</a:t>
            </a:r>
          </a:p>
          <a:p>
            <a:pPr marL="514350" lvl="0" indent="-514350">
              <a:buClrTx/>
              <a:buFont typeface="+mj-lt"/>
              <a:buAutoNum type="arabicPeriod" startAt="43"/>
            </a:pPr>
            <a:r>
              <a:rPr lang="ru-RU" dirty="0" err="1" smtClean="0">
                <a:solidFill>
                  <a:schemeClr val="tx1">
                    <a:lumMod val="25000"/>
                  </a:schemeClr>
                </a:solidFill>
              </a:rPr>
              <a:t>Мәгъсүм Насыйбуллин</a:t>
            </a:r>
            <a:r>
              <a:rPr lang="ru-RU" dirty="0" smtClean="0">
                <a:solidFill>
                  <a:schemeClr val="tx1">
                    <a:lumMod val="25000"/>
                  </a:schemeClr>
                </a:solidFill>
              </a:rPr>
              <a:t> (1925</a:t>
            </a:r>
            <a:r>
              <a:rPr lang="tt-RU" dirty="0" smtClean="0">
                <a:solidFill>
                  <a:schemeClr val="tx1">
                    <a:lumMod val="25000"/>
                  </a:schemeClr>
                </a:solidFill>
              </a:rPr>
              <a:t>-2009</a:t>
            </a:r>
            <a:r>
              <a:rPr lang="ru-RU" dirty="0" smtClean="0">
                <a:solidFill>
                  <a:schemeClr val="tx1">
                    <a:lumMod val="25000"/>
                  </a:schemeClr>
                </a:solidFill>
              </a:rPr>
              <a:t>)</a:t>
            </a:r>
          </a:p>
          <a:p>
            <a:pPr marL="514350" lvl="0" indent="-514350">
              <a:buClrTx/>
              <a:buFont typeface="+mj-lt"/>
              <a:buAutoNum type="arabicPeriod" startAt="43"/>
            </a:pPr>
            <a:r>
              <a:rPr lang="ru-RU" dirty="0" err="1" smtClean="0">
                <a:solidFill>
                  <a:schemeClr val="tx1">
                    <a:lumMod val="25000"/>
                  </a:schemeClr>
                </a:solidFill>
              </a:rPr>
              <a:t>Мәҗит Рәфыйков </a:t>
            </a:r>
            <a:r>
              <a:rPr lang="ru-RU" dirty="0" smtClean="0">
                <a:solidFill>
                  <a:schemeClr val="tx1">
                    <a:lumMod val="25000"/>
                  </a:schemeClr>
                </a:solidFill>
              </a:rPr>
              <a:t>(1925-1986)</a:t>
            </a:r>
          </a:p>
          <a:p>
            <a:pPr marL="514350" lvl="0" indent="-514350">
              <a:buClrTx/>
              <a:buFont typeface="+mj-lt"/>
              <a:buAutoNum type="arabicPeriod" startAt="43"/>
            </a:pPr>
            <a:r>
              <a:rPr lang="ru-RU" dirty="0" err="1" smtClean="0">
                <a:solidFill>
                  <a:schemeClr val="tx1">
                    <a:lumMod val="25000"/>
                  </a:schemeClr>
                </a:solidFill>
              </a:rPr>
              <a:t>Мәхмүт Максуд</a:t>
            </a:r>
            <a:r>
              <a:rPr lang="ru-RU" dirty="0" smtClean="0">
                <a:solidFill>
                  <a:schemeClr val="tx1">
                    <a:lumMod val="25000"/>
                  </a:schemeClr>
                </a:solidFill>
              </a:rPr>
              <a:t> (1900-1962)</a:t>
            </a:r>
          </a:p>
          <a:p>
            <a:pPr marL="514350" indent="-514350">
              <a:buClrTx/>
              <a:buFont typeface="+mj-lt"/>
              <a:buAutoNum type="arabicPeriod" startAt="43"/>
            </a:pPr>
            <a:r>
              <a:rPr lang="ru-RU" dirty="0" err="1" smtClean="0">
                <a:solidFill>
                  <a:schemeClr val="tx1">
                    <a:lumMod val="25000"/>
                  </a:schemeClr>
                </a:solidFill>
              </a:rPr>
              <a:t>Мәхмүт Хөсәен </a:t>
            </a:r>
            <a:r>
              <a:rPr lang="ru-RU" dirty="0" smtClean="0">
                <a:solidFill>
                  <a:schemeClr val="tx1">
                    <a:lumMod val="25000"/>
                  </a:schemeClr>
                </a:solidFill>
              </a:rPr>
              <a:t>(1923-1993)</a:t>
            </a:r>
          </a:p>
          <a:p>
            <a:pPr marL="514350" indent="-514350">
              <a:buClrTx/>
              <a:buFont typeface="+mj-lt"/>
              <a:buAutoNum type="arabicPeriod" startAt="43"/>
            </a:pPr>
            <a:r>
              <a:rPr lang="tt-RU" dirty="0" smtClean="0">
                <a:solidFill>
                  <a:schemeClr val="tx1">
                    <a:lumMod val="25000"/>
                  </a:schemeClr>
                </a:solidFill>
              </a:rPr>
              <a:t>Наҗар Нәҗми (1918-1999)</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marL="514350" indent="-514350">
              <a:buClrTx/>
              <a:buFont typeface="+mj-lt"/>
              <a:buAutoNum type="arabicPeriod" startAt="53"/>
            </a:pPr>
            <a:r>
              <a:rPr lang="tt-RU" dirty="0" smtClean="0">
                <a:solidFill>
                  <a:schemeClr val="tx1">
                    <a:lumMod val="25000"/>
                  </a:schemeClr>
                </a:solidFill>
              </a:rPr>
              <a:t>Нур Баян (1905-1945)</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 Нур Гайсин (1914-1995)    </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 Нури Арсланов (1912-1991)</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Нәби Дәүли (1910-1989)</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Рафаил Төхфәтуллин (1924-1994)</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Рахман Ильяс (1908-1943)</a:t>
            </a:r>
            <a:endParaRPr lang="ru-RU" dirty="0" smtClean="0">
              <a:solidFill>
                <a:schemeClr val="tx1">
                  <a:lumMod val="25000"/>
                </a:schemeClr>
              </a:solidFill>
            </a:endParaRPr>
          </a:p>
          <a:p>
            <a:pPr marL="514350" indent="-514350">
              <a:buClrTx/>
              <a:buFont typeface="+mj-lt"/>
              <a:buAutoNum type="arabicPeriod" startAt="53"/>
            </a:pPr>
            <a:r>
              <a:rPr lang="ru-RU" dirty="0" smtClean="0">
                <a:solidFill>
                  <a:schemeClr val="tx1">
                    <a:lumMod val="25000"/>
                  </a:schemeClr>
                </a:solidFill>
              </a:rPr>
              <a:t>Риза </a:t>
            </a:r>
            <a:r>
              <a:rPr lang="ru-RU" dirty="0" err="1" smtClean="0">
                <a:solidFill>
                  <a:schemeClr val="tx1">
                    <a:lumMod val="25000"/>
                  </a:schemeClr>
                </a:solidFill>
              </a:rPr>
              <a:t>Ишморат</a:t>
            </a:r>
            <a:r>
              <a:rPr lang="ru-RU" dirty="0" smtClean="0">
                <a:solidFill>
                  <a:schemeClr val="tx1">
                    <a:lumMod val="25000"/>
                  </a:schemeClr>
                </a:solidFill>
              </a:rPr>
              <a:t> (1903-1995)</a:t>
            </a:r>
          </a:p>
          <a:p>
            <a:pPr marL="514350" indent="-514350">
              <a:buClrTx/>
              <a:buFont typeface="+mj-lt"/>
              <a:buAutoNum type="arabicPeriod" startAt="53"/>
            </a:pPr>
            <a:r>
              <a:rPr lang="ru-RU" dirty="0" err="1" smtClean="0">
                <a:solidFill>
                  <a:schemeClr val="tx1">
                    <a:lumMod val="25000"/>
                  </a:schemeClr>
                </a:solidFill>
              </a:rPr>
              <a:t>Рәисә Ишморатова</a:t>
            </a:r>
            <a:r>
              <a:rPr lang="ru-RU" dirty="0" smtClean="0">
                <a:solidFill>
                  <a:schemeClr val="tx1">
                    <a:lumMod val="25000"/>
                  </a:schemeClr>
                </a:solidFill>
              </a:rPr>
              <a:t> (1917-1997)</a:t>
            </a:r>
          </a:p>
          <a:p>
            <a:pPr marL="514350" indent="-514350">
              <a:buClrTx/>
              <a:buFont typeface="+mj-lt"/>
              <a:buAutoNum type="arabicPeriod" startAt="53"/>
            </a:pPr>
            <a:r>
              <a:rPr lang="tt-RU" dirty="0" smtClean="0">
                <a:solidFill>
                  <a:schemeClr val="tx1">
                    <a:lumMod val="25000"/>
                  </a:schemeClr>
                </a:solidFill>
              </a:rPr>
              <a:t>Рәхим Саттар (1912-1943)</a:t>
            </a:r>
            <a:endParaRPr lang="ru-RU" dirty="0" smtClean="0">
              <a:solidFill>
                <a:schemeClr val="tx1">
                  <a:lumMod val="25000"/>
                </a:schemeClr>
              </a:solidFill>
            </a:endParaRPr>
          </a:p>
          <a:p>
            <a:pPr marL="514350" indent="-514350">
              <a:buClrTx/>
              <a:buFont typeface="+mj-lt"/>
              <a:buAutoNum type="arabicPeriod" startAt="53"/>
            </a:pPr>
            <a:r>
              <a:rPr lang="tt-RU" dirty="0" smtClean="0">
                <a:solidFill>
                  <a:schemeClr val="tx1">
                    <a:lumMod val="25000"/>
                  </a:schemeClr>
                </a:solidFill>
              </a:rPr>
              <a:t>Садри Җәләл (1891-1943)</a:t>
            </a:r>
            <a:endParaRPr lang="ru-RU" dirty="0" smtClean="0">
              <a:solidFill>
                <a:schemeClr val="tx1">
                  <a:lumMod val="25000"/>
                </a:schemeClr>
              </a:solidFill>
            </a:endParaRPr>
          </a:p>
          <a:p>
            <a:endParaRPr lang="ru-RU" dirty="0"/>
          </a:p>
        </p:txBody>
      </p:sp>
      <p:sp>
        <p:nvSpPr>
          <p:cNvPr id="3" name="Заголовок 2"/>
          <p:cNvSpPr>
            <a:spLocks noGrp="1"/>
          </p:cNvSpPr>
          <p:nvPr>
            <p:ph type="title"/>
          </p:nvPr>
        </p:nvSpPr>
        <p:spPr/>
        <p:txBody>
          <a:bodyPr>
            <a:normAutofit/>
          </a:bodyPr>
          <a:lstStyle/>
          <a:p>
            <a:pPr algn="ctr"/>
            <a:r>
              <a:rPr lang="ru-RU" sz="3200" b="1" dirty="0" err="1" smtClean="0">
                <a:solidFill>
                  <a:srgbClr val="C00000"/>
                </a:solidFill>
              </a:rPr>
              <a:t>Бөек Ватан</a:t>
            </a:r>
            <a:r>
              <a:rPr lang="ru-RU" sz="3200" b="1" dirty="0" smtClean="0">
                <a:solidFill>
                  <a:srgbClr val="C00000"/>
                </a:solidFill>
              </a:rPr>
              <a:t> </a:t>
            </a:r>
            <a:r>
              <a:rPr lang="ru-RU" sz="3200" b="1" dirty="0" err="1" smtClean="0">
                <a:solidFill>
                  <a:srgbClr val="C00000"/>
                </a:solidFill>
              </a:rPr>
              <a:t>сугышында</a:t>
            </a:r>
            <a:r>
              <a:rPr lang="ru-RU" sz="3200" b="1" dirty="0" smtClean="0">
                <a:solidFill>
                  <a:srgbClr val="C00000"/>
                </a:solidFill>
              </a:rPr>
              <a:t> </a:t>
            </a:r>
            <a:r>
              <a:rPr lang="ru-RU" sz="3200" b="1" dirty="0" err="1" smtClean="0">
                <a:solidFill>
                  <a:srgbClr val="C00000"/>
                </a:solidFill>
              </a:rPr>
              <a:t>катнашкан</a:t>
            </a:r>
            <a:r>
              <a:rPr lang="ru-RU" sz="3200" dirty="0" smtClean="0">
                <a:solidFill>
                  <a:srgbClr val="C00000"/>
                </a:solidFill>
              </a:rPr>
              <a:t/>
            </a:r>
            <a:br>
              <a:rPr lang="ru-RU" sz="3200" dirty="0" smtClean="0">
                <a:solidFill>
                  <a:srgbClr val="C00000"/>
                </a:solidFill>
              </a:rPr>
            </a:br>
            <a:r>
              <a:rPr lang="tt-RU" sz="3200" b="1" dirty="0" smtClean="0">
                <a:solidFill>
                  <a:srgbClr val="C00000"/>
                </a:solidFill>
              </a:rPr>
              <a:t> </a:t>
            </a:r>
            <a:r>
              <a:rPr lang="ru-RU" sz="3200" b="1" dirty="0" smtClean="0">
                <a:solidFill>
                  <a:srgbClr val="C00000"/>
                </a:solidFill>
              </a:rPr>
              <a:t>татар </a:t>
            </a:r>
            <a:r>
              <a:rPr lang="ru-RU" sz="3200" b="1" dirty="0" err="1" smtClean="0">
                <a:solidFill>
                  <a:srgbClr val="C00000"/>
                </a:solidFill>
              </a:rPr>
              <a:t>язучылары</a:t>
            </a:r>
            <a:r>
              <a:rPr lang="ru-RU" sz="3200" b="1" dirty="0" smtClean="0">
                <a:solidFill>
                  <a:srgbClr val="C00000"/>
                </a:solidFill>
              </a:rPr>
              <a:t> </a:t>
            </a:r>
            <a:r>
              <a:rPr lang="ru-RU" sz="3200" b="1" dirty="0" err="1" smtClean="0">
                <a:solidFill>
                  <a:srgbClr val="C00000"/>
                </a:solidFill>
              </a:rPr>
              <a:t>исемлеге</a:t>
            </a:r>
            <a:r>
              <a:rPr lang="ru-RU" sz="3200" b="1" dirty="0" smtClean="0">
                <a:solidFill>
                  <a:srgbClr val="C00000"/>
                </a:solidFill>
              </a:rPr>
              <a:t>:</a:t>
            </a:r>
            <a:endParaRPr lang="ru-RU" sz="3200" dirty="0">
              <a:solidFill>
                <a:srgbClr val="C0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1">
      <a:dk1>
        <a:srgbClr val="D8D8D8"/>
      </a:dk1>
      <a:lt1>
        <a:srgbClr val="D8D8D8"/>
      </a:lt1>
      <a:dk2>
        <a:srgbClr val="D8D8D8"/>
      </a:dk2>
      <a:lt2>
        <a:srgbClr val="D8D8D8"/>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Стандартная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537</TotalTime>
  <Words>709</Words>
  <Application>Microsoft Office PowerPoint</Application>
  <PresentationFormat>Экран (4:3)</PresentationFormat>
  <Paragraphs>218</Paragraphs>
  <Slides>39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Бумажная</vt:lpstr>
      <vt:lpstr>Каләм белән җиңдем дошманны...</vt:lpstr>
      <vt:lpstr>Слайд 2</vt:lpstr>
      <vt:lpstr>Слайд 3</vt:lpstr>
      <vt:lpstr>  Бөек Ватан сугышында катнашкан  татар язучылары исемлеге: </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Бөек Ватан сугышында катнашкан  татар язучылары исемлеге:</vt:lpstr>
      <vt:lpstr>Слайд 13</vt:lpstr>
      <vt:lpstr>Батыр үлә, үлмәс ат алып,  Батырлыклар белән макталып,  Исмең калсын, үзең үлсәң дә,  Тарихларда укып ятларлык.                    1943, декабрь. «Батырлык турында»</vt:lpstr>
      <vt:lpstr>Слайд 15</vt:lpstr>
      <vt:lpstr>Слайд 16</vt:lpstr>
      <vt:lpstr>Слайд 17</vt:lpstr>
      <vt:lpstr>Слайд 18</vt:lpstr>
      <vt:lpstr>Фатих Кәрим (1909 – 1945)</vt:lpstr>
      <vt:lpstr>Слайд 20</vt:lpstr>
      <vt:lpstr>Слайд 21</vt:lpstr>
      <vt:lpstr>Абдулла Алиш (1908-1944)</vt:lpstr>
      <vt:lpstr>Слайд 23</vt:lpstr>
      <vt:lpstr>Слайд 24</vt:lpstr>
      <vt:lpstr>Гадел Кутуй (1903 – 1945)</vt:lpstr>
      <vt:lpstr>Слайд 26</vt:lpstr>
      <vt:lpstr>Слайд 27</vt:lpstr>
      <vt:lpstr>Слайд 28</vt:lpstr>
      <vt:lpstr>Нур Баян (1905 – 1945)</vt:lpstr>
      <vt:lpstr>Слайд 30</vt:lpstr>
      <vt:lpstr>Слайд 31</vt:lpstr>
      <vt:lpstr>Нури Арсланов (1912 -1991)</vt:lpstr>
      <vt:lpstr>Слайд 33</vt:lpstr>
      <vt:lpstr>Слайд 34</vt:lpstr>
      <vt:lpstr>Әхмәт Фәйзи (1903 – 1958)</vt:lpstr>
      <vt:lpstr>Слайд 36</vt:lpstr>
      <vt:lpstr>Слайд 37</vt:lpstr>
      <vt:lpstr>Слайд 38</vt:lpstr>
      <vt:lpstr>Кулланылган әдәбият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Каләм белән җиңдем дошманны...</dc:title>
  <dc:creator>Adm</dc:creator>
  <cp:lastModifiedBy>Adm</cp:lastModifiedBy>
  <cp:revision>64</cp:revision>
  <dcterms:created xsi:type="dcterms:W3CDTF">2014-12-22T17:51:50Z</dcterms:created>
  <dcterms:modified xsi:type="dcterms:W3CDTF">2015-02-20T16:31:58Z</dcterms:modified>
</cp:coreProperties>
</file>