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1" r:id="rId4"/>
    <p:sldId id="259" r:id="rId5"/>
    <p:sldId id="262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1AF2DC-6175-4095-AB36-E6E5B543C841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9A50B5-4400-462D-9883-0CDD8D4D8F4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4462264" cy="1162050"/>
          </a:xfrm>
        </p:spPr>
        <p:txBody>
          <a:bodyPr/>
          <a:lstStyle/>
          <a:p>
            <a:r>
              <a:rPr lang="ru-RU" sz="5400" dirty="0" smtClean="0"/>
              <a:t>       Конус.</a:t>
            </a:r>
            <a:endParaRPr lang="ru-RU" sz="5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11560" y="1628800"/>
            <a:ext cx="2743200" cy="4572000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021" y="548680"/>
            <a:ext cx="4925455" cy="5664274"/>
          </a:xfrm>
        </p:spPr>
      </p:pic>
    </p:spTree>
    <p:extLst>
      <p:ext uri="{BB962C8B-B14F-4D97-AF65-F5344CB8AC3E}">
        <p14:creationId xmlns:p14="http://schemas.microsoft.com/office/powerpoint/2010/main" val="3045846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Конус</a:t>
            </a:r>
            <a:r>
              <a:rPr lang="ru-RU" sz="2000" dirty="0"/>
              <a:t> — тело вращения, которое получается в результате вращения прямоугольного треугольника вокруг его катета. Осевое сечение </a:t>
            </a:r>
            <a:r>
              <a:rPr lang="ru-RU" sz="2000" b="1" dirty="0"/>
              <a:t>конуса</a:t>
            </a:r>
            <a:r>
              <a:rPr lang="ru-RU" sz="2000" dirty="0"/>
              <a:t> — это сечение </a:t>
            </a:r>
            <a:r>
              <a:rPr lang="ru-RU" sz="2000" b="1" dirty="0"/>
              <a:t>конуса</a:t>
            </a:r>
            <a:r>
              <a:rPr lang="ru-RU" sz="2000" dirty="0"/>
              <a:t> плоскостью, которая проходит через ось </a:t>
            </a:r>
            <a:r>
              <a:rPr lang="ru-RU" sz="2000" b="1" dirty="0"/>
              <a:t>конуса</a:t>
            </a:r>
            <a:r>
              <a:rPr lang="ru-RU" sz="2000" dirty="0"/>
              <a:t>. Развёрткой боковой </a:t>
            </a:r>
            <a:r>
              <a:rPr lang="ru-RU" sz="2000" dirty="0" err="1"/>
              <a:t>поверхности</a:t>
            </a:r>
            <a:r>
              <a:rPr lang="ru-RU" sz="2000" b="1" dirty="0" err="1"/>
              <a:t>конуса</a:t>
            </a:r>
            <a:r>
              <a:rPr lang="ru-RU" sz="2000" dirty="0"/>
              <a:t> является круговой сектор.</a:t>
            </a:r>
            <a:endParaRPr lang="ru-RU" sz="2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412776"/>
            <a:ext cx="3563532" cy="4757315"/>
          </a:xfrm>
        </p:spPr>
      </p:pic>
    </p:spTree>
    <p:extLst>
      <p:ext uri="{BB962C8B-B14F-4D97-AF65-F5344CB8AC3E}">
        <p14:creationId xmlns:p14="http://schemas.microsoft.com/office/powerpoint/2010/main" val="262146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7" y="0"/>
            <a:ext cx="9146167" cy="6858000"/>
          </a:xfrm>
        </p:spPr>
      </p:pic>
    </p:spTree>
    <p:extLst>
      <p:ext uri="{BB962C8B-B14F-4D97-AF65-F5344CB8AC3E}">
        <p14:creationId xmlns:p14="http://schemas.microsoft.com/office/powerpoint/2010/main" val="2438800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342584" cy="1162050"/>
          </a:xfrm>
        </p:spPr>
        <p:txBody>
          <a:bodyPr/>
          <a:lstStyle/>
          <a:p>
            <a:r>
              <a:rPr lang="ru-RU" sz="4800" dirty="0" err="1" smtClean="0"/>
              <a:t>Усечёный</a:t>
            </a:r>
            <a:r>
              <a:rPr lang="ru-RU" sz="4800" dirty="0" smtClean="0"/>
              <a:t> конус.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700808"/>
            <a:ext cx="3033464" cy="4547592"/>
          </a:xfrm>
        </p:spPr>
        <p:txBody>
          <a:bodyPr>
            <a:normAutofit/>
          </a:bodyPr>
          <a:lstStyle/>
          <a:p>
            <a:r>
              <a:rPr lang="ru-RU" sz="2400" b="1" dirty="0"/>
              <a:t>Если провести сечение конуса плоскостью, перпендикулярной оси конуса, то эта плоскость разбивает конус на две части, одна из которых — конус, а другую часть называют усечённым конусом.</a:t>
            </a:r>
            <a:endParaRPr lang="ru-RU" sz="24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556792"/>
            <a:ext cx="4349176" cy="4105622"/>
          </a:xfrm>
        </p:spPr>
      </p:pic>
    </p:spTree>
    <p:extLst>
      <p:ext uri="{BB962C8B-B14F-4D97-AF65-F5344CB8AC3E}">
        <p14:creationId xmlns:p14="http://schemas.microsoft.com/office/powerpoint/2010/main" val="1236572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196752"/>
            <a:ext cx="7702624" cy="5051648"/>
          </a:xfrm>
        </p:spPr>
        <p:txBody>
          <a:bodyPr>
            <a:normAutofit/>
          </a:bodyPr>
          <a:lstStyle/>
          <a:p>
            <a:r>
              <a:rPr lang="ru-RU" sz="2800" b="1" dirty="0"/>
              <a:t>Площадь</a:t>
            </a:r>
            <a:r>
              <a:rPr lang="ru-RU" sz="2800" dirty="0"/>
              <a:t> боковой поверхности </a:t>
            </a:r>
            <a:r>
              <a:rPr lang="ru-RU" sz="2800" b="1" dirty="0"/>
              <a:t>конуса</a:t>
            </a:r>
            <a:r>
              <a:rPr lang="ru-RU" sz="2800" dirty="0"/>
              <a:t> равна произведению числа π на радиус окружности основания и </a:t>
            </a:r>
            <a:r>
              <a:rPr lang="ru-RU" sz="2800" dirty="0" smtClean="0"/>
              <a:t>на длину </a:t>
            </a:r>
            <a:r>
              <a:rPr lang="ru-RU" sz="2800" dirty="0" err="1" smtClean="0"/>
              <a:t>образуещей</a:t>
            </a:r>
            <a:r>
              <a:rPr lang="ru-RU" sz="2800" dirty="0" smtClean="0"/>
              <a:t> конуса.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Полная </a:t>
            </a:r>
            <a:r>
              <a:rPr lang="ru-RU" sz="2800" b="1" dirty="0"/>
              <a:t>площадь поверхности круглого конуса</a:t>
            </a:r>
            <a:r>
              <a:rPr lang="ru-RU" sz="2800" dirty="0"/>
              <a:t> равна сумме площадей боковой поверхности конуса и его основания.</a:t>
            </a:r>
            <a:r>
              <a:rPr lang="ru-RU" sz="2800" dirty="0" smtClean="0"/>
              <a:t> </a:t>
            </a:r>
            <a:r>
              <a:rPr lang="ru-RU" sz="2800" dirty="0"/>
              <a:t>длину образующей </a:t>
            </a:r>
            <a:r>
              <a:rPr lang="ru-RU" sz="2800" b="1" dirty="0"/>
              <a:t>конуса</a:t>
            </a:r>
            <a:r>
              <a:rPr lang="ru-RU" sz="2800" dirty="0"/>
              <a:t>. 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5715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8352928" cy="4176464"/>
          </a:xfrm>
        </p:spPr>
      </p:pic>
    </p:spTree>
    <p:extLst>
      <p:ext uri="{BB962C8B-B14F-4D97-AF65-F5344CB8AC3E}">
        <p14:creationId xmlns:p14="http://schemas.microsoft.com/office/powerpoint/2010/main" val="34978000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1031</TotalTime>
  <Words>30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      Конус.</vt:lpstr>
      <vt:lpstr>Презентация PowerPoint</vt:lpstr>
      <vt:lpstr>Презентация PowerPoint</vt:lpstr>
      <vt:lpstr>Усечёный конус.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Цилиндр</dc:title>
  <dc:creator>Школа</dc:creator>
  <cp:lastModifiedBy>Школа</cp:lastModifiedBy>
  <cp:revision>5</cp:revision>
  <dcterms:created xsi:type="dcterms:W3CDTF">2015-12-10T13:06:25Z</dcterms:created>
  <dcterms:modified xsi:type="dcterms:W3CDTF">2015-12-11T06:18:12Z</dcterms:modified>
</cp:coreProperties>
</file>