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60" r:id="rId6"/>
    <p:sldId id="261" r:id="rId7"/>
    <p:sldId id="263" r:id="rId8"/>
    <p:sldId id="264" r:id="rId9"/>
    <p:sldId id="259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152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5976" y="6021288"/>
            <a:ext cx="4672608" cy="672480"/>
          </a:xfrm>
        </p:spPr>
        <p:txBody>
          <a:bodyPr/>
          <a:lstStyle/>
          <a:p>
            <a:r>
              <a:rPr lang="ru-RU" dirty="0" smtClean="0"/>
              <a:t>Авдеева </a:t>
            </a:r>
            <a:r>
              <a:rPr lang="ru-RU" dirty="0" err="1" smtClean="0"/>
              <a:t>екатерина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11500" dirty="0" smtClean="0"/>
              <a:t>Сфера</a:t>
            </a:r>
            <a:endParaRPr lang="ru-RU" sz="1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Касательная плоскость к сфере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i="1" dirty="0" smtClean="0"/>
              <a:t>Теорема </a:t>
            </a:r>
          </a:p>
          <a:p>
            <a:r>
              <a:rPr lang="ru-RU" dirty="0" smtClean="0"/>
              <a:t>Радиус сферы, проведённый в точку касания сферы и плоскости, перпендикулярен к касательной плоскости. </a:t>
            </a:r>
          </a:p>
          <a:p>
            <a:r>
              <a:rPr lang="ru-RU" b="1" i="1" dirty="0" smtClean="0"/>
              <a:t>Обратная теорема</a:t>
            </a:r>
          </a:p>
          <a:p>
            <a:r>
              <a:rPr lang="ru-RU" dirty="0" smtClean="0"/>
              <a:t> Если радиус сферы перпендикулярен к плоскости, проходящей через его конец, лежащий на сфере, то эта плоскость является касательной к сфере.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Площадь сферы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4270248" cy="4572000"/>
          </a:xfrm>
        </p:spPr>
        <p:txBody>
          <a:bodyPr/>
          <a:lstStyle/>
          <a:p>
            <a:r>
              <a:rPr lang="ru-RU" dirty="0" smtClean="0"/>
              <a:t>Многогранник называется </a:t>
            </a:r>
            <a:r>
              <a:rPr lang="ru-RU" b="1" i="1" dirty="0" smtClean="0"/>
              <a:t>описанным около сферы (шара)</a:t>
            </a:r>
            <a:r>
              <a:rPr lang="ru-RU" dirty="0" smtClean="0"/>
              <a:t>, если сфера касается всех его граней. При этом сфера называется </a:t>
            </a:r>
            <a:r>
              <a:rPr lang="ru-RU" b="1" i="1" dirty="0" smtClean="0"/>
              <a:t>вписанной в многогранник.</a:t>
            </a:r>
            <a:endParaRPr lang="ru-RU" b="1" i="1" dirty="0"/>
          </a:p>
        </p:txBody>
      </p:sp>
      <p:pic>
        <p:nvPicPr>
          <p:cNvPr id="23554" name="Picture 2" descr="http://900igr.net/datai/geometrija/Objom-geometricheskikh-figur/0016-014-Parallelepiped-opisan-okolo-edinichnoj-sfer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988840"/>
            <a:ext cx="4095750" cy="3019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Площадь </a:t>
            </a:r>
            <a:r>
              <a:rPr lang="ru-RU" dirty="0" err="1" smtClean="0"/>
              <a:t>сфры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Формула площади сферы</a:t>
            </a:r>
          </a:p>
          <a:p>
            <a:endParaRPr lang="ru-RU" dirty="0"/>
          </a:p>
        </p:txBody>
      </p:sp>
      <p:pic>
        <p:nvPicPr>
          <p:cNvPr id="24578" name="Picture 2" descr="Площадь сфер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780928"/>
            <a:ext cx="2990850" cy="1228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556792"/>
            <a:ext cx="8534400" cy="758952"/>
          </a:xfrm>
        </p:spPr>
        <p:txBody>
          <a:bodyPr>
            <a:noAutofit/>
          </a:bodyPr>
          <a:lstStyle/>
          <a:p>
            <a:r>
              <a:rPr lang="ru-RU" sz="4800" dirty="0" smtClean="0"/>
              <a:t>Спасибо за внимание!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Понятие сферы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4342256" cy="4572000"/>
          </a:xfrm>
        </p:spPr>
        <p:txBody>
          <a:bodyPr/>
          <a:lstStyle/>
          <a:p>
            <a:r>
              <a:rPr lang="ru-RU" b="1" i="1" dirty="0" smtClean="0"/>
              <a:t>Сферой</a:t>
            </a:r>
            <a:r>
              <a:rPr lang="ru-RU" dirty="0" smtClean="0"/>
              <a:t> называется поверхность, состоящая из всех точек пространства, расположенных на данном расстоянии от данной точки.</a:t>
            </a:r>
          </a:p>
          <a:p>
            <a:r>
              <a:rPr lang="ru-RU" dirty="0" smtClean="0"/>
              <a:t> Тело, ограниченное сферой, называется </a:t>
            </a:r>
            <a:r>
              <a:rPr lang="ru-RU" b="1" i="1" dirty="0" smtClean="0"/>
              <a:t>шаром.</a:t>
            </a:r>
            <a:endParaRPr lang="ru-RU" b="1" i="1" dirty="0"/>
          </a:p>
        </p:txBody>
      </p:sp>
      <p:sp>
        <p:nvSpPr>
          <p:cNvPr id="1026" name="AutoShape 2" descr="http://upload.wikimedia.org/wikipedia/commons/thumb/0/07/Sphere_and_Ball.png/440px-Sphere_and_Ball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://upload.wikimedia.org/wikipedia/commons/thumb/0/07/Sphere_and_Ball.png/440px-Sphere_and_Ball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://upload.wikimedia.org/wikipedia/commons/thumb/0/07/Sphere_and_Ball.png/440px-Sphere_and_Ball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://upload.wikimedia.org/wikipedia/commons/thumb/0/07/Sphere_and_Ball.png/440px-Sphere_and_Ball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http://upload.wikimedia.org/wikipedia/commons/thumb/0/07/Sphere_and_Ball.png/440px-Sphere_and_Ball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 descr="http://upload.wikimedia.org/wikipedia/commons/thumb/0/07/Sphere_and_Ball.png/440px-Sphere_and_Ball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8" name="Picture 14" descr="http://900igr.net/datai/geometrija/Kasatelnaja-ploskost-k-sfere/0002-001-Sferoj-nazyvaetsja-poverkhnost-sostojaschaja-iz-vsekh-tochek-prostranst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2132856"/>
            <a:ext cx="3384376" cy="32025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Понятие сферы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4702296" cy="45720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Данная точка называется центром сферы, а данное расстояние </a:t>
            </a:r>
            <a:r>
              <a:rPr lang="ru-RU" b="1" i="1" dirty="0" smtClean="0"/>
              <a:t>– радиусом сферы. </a:t>
            </a:r>
          </a:p>
          <a:p>
            <a:r>
              <a:rPr lang="ru-RU" dirty="0" smtClean="0"/>
              <a:t>Отрезок, соединяющий две точки сферы и проходящий через ее центр, называется </a:t>
            </a:r>
            <a:r>
              <a:rPr lang="ru-RU" b="1" i="1" dirty="0" smtClean="0"/>
              <a:t>диаметром сферы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b="1" i="1" dirty="0" smtClean="0"/>
              <a:t>Центр, радиус, диаметр сферы называется также центром, радиусом и диаметром шара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5362" name="Picture 2" descr="http://matematik.3dn.ru/_pu/0/0950386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2132856"/>
            <a:ext cx="2647950" cy="2752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8434" name="Picture 2" descr="http://900igr.net/datas/geometrija/Kasatelnaja-ploskost-k-sfere/0003-003-Uravnenie-sfe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16632" y="0"/>
            <a:ext cx="10260632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Сечение шара </a:t>
            </a:r>
            <a:r>
              <a:rPr lang="ru-RU" dirty="0" err="1" smtClean="0"/>
              <a:t>плоскстью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3622176" cy="457200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Любое сечение шара плоскостью есть </a:t>
            </a:r>
            <a:r>
              <a:rPr lang="ru-RU" b="1" i="1" dirty="0" smtClean="0"/>
              <a:t>круг</a:t>
            </a:r>
            <a:r>
              <a:rPr lang="ru-RU" dirty="0" smtClean="0"/>
              <a:t>. </a:t>
            </a:r>
          </a:p>
          <a:p>
            <a:r>
              <a:rPr lang="ru-RU" dirty="0" smtClean="0"/>
              <a:t>Центр этого круга – основание перпендикуляра, опущенного из центра шара на секущую плоскость. Сечение, проходящее через центр шара, - </a:t>
            </a:r>
            <a:r>
              <a:rPr lang="ru-RU" b="1" i="1" dirty="0" smtClean="0"/>
              <a:t>большой круг</a:t>
            </a:r>
            <a:r>
              <a:rPr lang="ru-RU" dirty="0" smtClean="0"/>
              <a:t>. (диаметральное сечение).</a:t>
            </a:r>
            <a:endParaRPr lang="ru-RU" dirty="0"/>
          </a:p>
        </p:txBody>
      </p:sp>
      <p:pic>
        <p:nvPicPr>
          <p:cNvPr id="17410" name="Picture 2" descr="http://900igr.net/datai/geometrija/Sfera-i-shar/0008-004-Sechenie-shara-ploskostju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2636912"/>
            <a:ext cx="2448272" cy="22981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9458" name="Picture 2" descr="Взаимное расположение сферы и плоскостиОбозначенияR – радиус сферыd – расстояние от центра до плоскости αПлоскость Оху совпадает с плоскостью α, поэтому ее уравнение имеет вид z=0Центр сферы С лежит на положительной полуоси Оz, т.е. имеет координаты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Взаимное расположение сферы и плоскостиЕсли координаты произвольной точки М (х;у;z) удовлетворяют обоим уравнениям, то М лежит как в плоскости α, так и на сфере.Вопрос о взаимном расположении сводится к исследованию системы уравненийПодставив z = 0 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Взаимное расположение сферы и плоскости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510" name="Picture 6" descr="Взаимное расположение прямой и плоскост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700808"/>
            <a:ext cx="7754516" cy="39640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Касательная плоскость к сфере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4558280" cy="4572000"/>
          </a:xfrm>
        </p:spPr>
        <p:txBody>
          <a:bodyPr/>
          <a:lstStyle/>
          <a:p>
            <a:r>
              <a:rPr lang="ru-RU" dirty="0" smtClean="0"/>
              <a:t>Плоскость, имеющая со сферой только одну общую точку, называется </a:t>
            </a:r>
            <a:r>
              <a:rPr lang="ru-RU" b="1" i="1" dirty="0" smtClean="0"/>
              <a:t>касательной плоскостью </a:t>
            </a:r>
            <a:r>
              <a:rPr lang="ru-RU" dirty="0" smtClean="0"/>
              <a:t>к сфере, а их общая точка называется </a:t>
            </a:r>
            <a:r>
              <a:rPr lang="ru-RU" b="1" i="1" dirty="0" smtClean="0"/>
              <a:t>точкой касания плоскости и сферы.</a:t>
            </a:r>
            <a:endParaRPr lang="ru-RU" b="1" i="1" dirty="0"/>
          </a:p>
        </p:txBody>
      </p:sp>
      <p:pic>
        <p:nvPicPr>
          <p:cNvPr id="16386" name="Picture 2" descr="http://festival.1september.ru/articles/525051/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2204864"/>
            <a:ext cx="2847975" cy="2314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33</TotalTime>
  <Words>237</Words>
  <Application>Microsoft Office PowerPoint</Application>
  <PresentationFormat>Экран (4:3)</PresentationFormat>
  <Paragraphs>25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Официальная</vt:lpstr>
      <vt:lpstr>Сфера</vt:lpstr>
      <vt:lpstr>Понятие сферы</vt:lpstr>
      <vt:lpstr>Понятие сферы</vt:lpstr>
      <vt:lpstr>Слайд 4</vt:lpstr>
      <vt:lpstr>Сечение шара плоскстью</vt:lpstr>
      <vt:lpstr>Слайд 6</vt:lpstr>
      <vt:lpstr>Слайд 7</vt:lpstr>
      <vt:lpstr>Взаимное расположение сферы и плоскости</vt:lpstr>
      <vt:lpstr>Касательная плоскость к сфере</vt:lpstr>
      <vt:lpstr>Касательная плоскость к сфере</vt:lpstr>
      <vt:lpstr>Площадь сферы</vt:lpstr>
      <vt:lpstr>Площадь сфры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Сфера</dc:title>
  <dc:creator>Лунтик</dc:creator>
  <cp:lastModifiedBy>Лунтик</cp:lastModifiedBy>
  <cp:revision>6</cp:revision>
  <dcterms:created xsi:type="dcterms:W3CDTF">2015-12-10T15:10:46Z</dcterms:created>
  <dcterms:modified xsi:type="dcterms:W3CDTF">2015-12-10T18:33:20Z</dcterms:modified>
</cp:coreProperties>
</file>