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32" r:id="rId6"/>
    <p:sldMasterId id="2147483744" r:id="rId7"/>
  </p:sldMasterIdLst>
  <p:notesMasterIdLst>
    <p:notesMasterId r:id="rId15"/>
  </p:notesMasterIdLst>
  <p:sldIdLst>
    <p:sldId id="264" r:id="rId8"/>
    <p:sldId id="263" r:id="rId9"/>
    <p:sldId id="257" r:id="rId10"/>
    <p:sldId id="258" r:id="rId11"/>
    <p:sldId id="259" r:id="rId12"/>
    <p:sldId id="260" r:id="rId13"/>
    <p:sldId id="2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04" autoAdjust="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B52F0-4436-4C85-9EF4-406918CE2C94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C0F57-509D-4F7C-8D07-EE1346F480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998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2989D15-1B37-4620-A93E-D880A0DDCDA1}" type="slidenum">
              <a:rPr lang="ru-RU" altLang="ru-RU">
                <a:solidFill>
                  <a:prstClr val="black"/>
                </a:solidFill>
              </a:rPr>
              <a:pPr eaLnBrk="1" hangingPunct="1"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2524E10C-5B8E-4BF1-A244-BBBAB26E94D9}" type="slidenum">
              <a:rPr lang="ru-RU" altLang="ru-RU">
                <a:solidFill>
                  <a:prstClr val="black"/>
                </a:solidFill>
              </a:rPr>
              <a:pPr eaLnBrk="1" hangingPunct="1"/>
              <a:t>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818A58FF-C7E1-4E18-998A-609D30BA9952}" type="slidenum">
              <a:rPr lang="ru-RU" altLang="ru-RU">
                <a:solidFill>
                  <a:prstClr val="black"/>
                </a:solidFill>
              </a:rPr>
              <a:pPr eaLnBrk="1" hangingPunct="1"/>
              <a:t>3</a:t>
            </a:fld>
            <a:endParaRPr lang="ru-RU" alt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8FE69-C45E-470C-8FD0-BEEF99FF89E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028124"/>
      </p:ext>
    </p:extLst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A7D9-91F3-466A-9034-7DD549BFA9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34446"/>
      </p:ext>
    </p:extLst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FDCE4-DC32-412D-A51A-3516B1D046D7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250193"/>
      </p:ext>
    </p:extLst>
  </p:cSld>
  <p:clrMapOvr>
    <a:masterClrMapping/>
  </p:clrMapOvr>
  <p:transition spd="med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8FE69-C45E-470C-8FD0-BEEF99FF89E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454354"/>
      </p:ext>
    </p:extLst>
  </p:cSld>
  <p:clrMapOvr>
    <a:masterClrMapping/>
  </p:clrMapOvr>
  <p:transition spd="med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4E38-C0DB-4564-AF91-EB83DA4A6CA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743827"/>
      </p:ext>
    </p:extLst>
  </p:cSld>
  <p:clrMapOvr>
    <a:masterClrMapping/>
  </p:clrMapOvr>
  <p:transition spd="med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BD1B-C522-471B-9E6A-39D1B0B2478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705000"/>
      </p:ext>
    </p:extLst>
  </p:cSld>
  <p:clrMapOvr>
    <a:masterClrMapping/>
  </p:clrMapOvr>
  <p:transition spd="med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CDB7-B58A-41F0-A5BC-A97445619D6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386964"/>
      </p:ext>
    </p:extLst>
  </p:cSld>
  <p:clrMapOvr>
    <a:masterClrMapping/>
  </p:clrMapOvr>
  <p:transition spd="med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831B-181C-4669-88E8-3B886847980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845910"/>
      </p:ext>
    </p:extLst>
  </p:cSld>
  <p:clrMapOvr>
    <a:masterClrMapping/>
  </p:clrMapOvr>
  <p:transition spd="med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F0C9-FF3E-4580-81F2-4A6D1EE2C84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225669"/>
      </p:ext>
    </p:extLst>
  </p:cSld>
  <p:clrMapOvr>
    <a:masterClrMapping/>
  </p:clrMapOvr>
  <p:transition spd="med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6F80-4A23-45BC-A94B-BD7053FB5C35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343"/>
      </p:ext>
    </p:extLst>
  </p:cSld>
  <p:clrMapOvr>
    <a:masterClrMapping/>
  </p:clrMapOvr>
  <p:transition spd="med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26F9-E1D2-47CF-BAB5-48EC1CEA3D2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606437"/>
      </p:ext>
    </p:extLst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4E38-C0DB-4564-AF91-EB83DA4A6CA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748109"/>
      </p:ext>
    </p:extLst>
  </p:cSld>
  <p:clrMapOvr>
    <a:masterClrMapping/>
  </p:clrMapOvr>
  <p:transition spd="med"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4D90-27E8-45B4-847E-5AF8E101209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121023"/>
      </p:ext>
    </p:extLst>
  </p:cSld>
  <p:clrMapOvr>
    <a:masterClrMapping/>
  </p:clrMapOvr>
  <p:transition spd="med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A7D9-91F3-466A-9034-7DD549BFA9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387914"/>
      </p:ext>
    </p:extLst>
  </p:cSld>
  <p:clrMapOvr>
    <a:masterClrMapping/>
  </p:clrMapOvr>
  <p:transition spd="med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FDCE4-DC32-412D-A51A-3516B1D046D7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079231"/>
      </p:ext>
    </p:extLst>
  </p:cSld>
  <p:clrMapOvr>
    <a:masterClrMapping/>
  </p:clrMapOvr>
  <p:transition spd="med"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8FE69-C45E-470C-8FD0-BEEF99FF89E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81806"/>
      </p:ext>
    </p:extLst>
  </p:cSld>
  <p:clrMapOvr>
    <a:masterClrMapping/>
  </p:clrMapOvr>
  <p:transition spd="med">
    <p:split orient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4E38-C0DB-4564-AF91-EB83DA4A6CA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861467"/>
      </p:ext>
    </p:extLst>
  </p:cSld>
  <p:clrMapOvr>
    <a:masterClrMapping/>
  </p:clrMapOvr>
  <p:transition spd="med"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BD1B-C522-471B-9E6A-39D1B0B2478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62356"/>
      </p:ext>
    </p:extLst>
  </p:cSld>
  <p:clrMapOvr>
    <a:masterClrMapping/>
  </p:clrMapOvr>
  <p:transition spd="med"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CDB7-B58A-41F0-A5BC-A97445619D6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504183"/>
      </p:ext>
    </p:extLst>
  </p:cSld>
  <p:clrMapOvr>
    <a:masterClrMapping/>
  </p:clrMapOvr>
  <p:transition spd="med"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831B-181C-4669-88E8-3B886847980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203896"/>
      </p:ext>
    </p:extLst>
  </p:cSld>
  <p:clrMapOvr>
    <a:masterClrMapping/>
  </p:clrMapOvr>
  <p:transition spd="med"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F0C9-FF3E-4580-81F2-4A6D1EE2C84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82927"/>
      </p:ext>
    </p:extLst>
  </p:cSld>
  <p:clrMapOvr>
    <a:masterClrMapping/>
  </p:clrMapOvr>
  <p:transition spd="med"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6F80-4A23-45BC-A94B-BD7053FB5C35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5574"/>
      </p:ext>
    </p:extLst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BD1B-C522-471B-9E6A-39D1B0B2478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37764"/>
      </p:ext>
    </p:extLst>
  </p:cSld>
  <p:clrMapOvr>
    <a:masterClrMapping/>
  </p:clrMapOvr>
  <p:transition spd="med">
    <p:split orient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26F9-E1D2-47CF-BAB5-48EC1CEA3D2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68880"/>
      </p:ext>
    </p:extLst>
  </p:cSld>
  <p:clrMapOvr>
    <a:masterClrMapping/>
  </p:clrMapOvr>
  <p:transition spd="med"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4D90-27E8-45B4-847E-5AF8E101209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64215"/>
      </p:ext>
    </p:extLst>
  </p:cSld>
  <p:clrMapOvr>
    <a:masterClrMapping/>
  </p:clrMapOvr>
  <p:transition spd="med"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A7D9-91F3-466A-9034-7DD549BFA9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81307"/>
      </p:ext>
    </p:extLst>
  </p:cSld>
  <p:clrMapOvr>
    <a:masterClrMapping/>
  </p:clrMapOvr>
  <p:transition spd="med"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FDCE4-DC32-412D-A51A-3516B1D046D7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85538"/>
      </p:ext>
    </p:extLst>
  </p:cSld>
  <p:clrMapOvr>
    <a:masterClrMapping/>
  </p:clrMapOvr>
  <p:transition spd="med">
    <p:split orient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8FE69-C45E-470C-8FD0-BEEF99FF89E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454915"/>
      </p:ext>
    </p:extLst>
  </p:cSld>
  <p:clrMapOvr>
    <a:masterClrMapping/>
  </p:clrMapOvr>
  <p:transition spd="med">
    <p:split orient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4E38-C0DB-4564-AF91-EB83DA4A6CA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530775"/>
      </p:ext>
    </p:extLst>
  </p:cSld>
  <p:clrMapOvr>
    <a:masterClrMapping/>
  </p:clrMapOvr>
  <p:transition spd="med">
    <p:split orient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BD1B-C522-471B-9E6A-39D1B0B2478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465697"/>
      </p:ext>
    </p:extLst>
  </p:cSld>
  <p:clrMapOvr>
    <a:masterClrMapping/>
  </p:clrMapOvr>
  <p:transition spd="med">
    <p:split orient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CDB7-B58A-41F0-A5BC-A97445619D6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75701"/>
      </p:ext>
    </p:extLst>
  </p:cSld>
  <p:clrMapOvr>
    <a:masterClrMapping/>
  </p:clrMapOvr>
  <p:transition spd="med">
    <p:split orient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831B-181C-4669-88E8-3B886847980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737002"/>
      </p:ext>
    </p:extLst>
  </p:cSld>
  <p:clrMapOvr>
    <a:masterClrMapping/>
  </p:clrMapOvr>
  <p:transition spd="med">
    <p:split orient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F0C9-FF3E-4580-81F2-4A6D1EE2C84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533836"/>
      </p:ext>
    </p:extLst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CDB7-B58A-41F0-A5BC-A97445619D6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44242"/>
      </p:ext>
    </p:extLst>
  </p:cSld>
  <p:clrMapOvr>
    <a:masterClrMapping/>
  </p:clrMapOvr>
  <p:transition spd="med">
    <p:split orient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6F80-4A23-45BC-A94B-BD7053FB5C35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826010"/>
      </p:ext>
    </p:extLst>
  </p:cSld>
  <p:clrMapOvr>
    <a:masterClrMapping/>
  </p:clrMapOvr>
  <p:transition spd="med">
    <p:split orient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26F9-E1D2-47CF-BAB5-48EC1CEA3D2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421068"/>
      </p:ext>
    </p:extLst>
  </p:cSld>
  <p:clrMapOvr>
    <a:masterClrMapping/>
  </p:clrMapOvr>
  <p:transition spd="med">
    <p:split orient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4D90-27E8-45B4-847E-5AF8E101209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257848"/>
      </p:ext>
    </p:extLst>
  </p:cSld>
  <p:clrMapOvr>
    <a:masterClrMapping/>
  </p:clrMapOvr>
  <p:transition spd="med">
    <p:split orient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A7D9-91F3-466A-9034-7DD549BFA9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34214"/>
      </p:ext>
    </p:extLst>
  </p:cSld>
  <p:clrMapOvr>
    <a:masterClrMapping/>
  </p:clrMapOvr>
  <p:transition spd="med">
    <p:split orient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FDCE4-DC32-412D-A51A-3516B1D046D7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43683"/>
      </p:ext>
    </p:extLst>
  </p:cSld>
  <p:clrMapOvr>
    <a:masterClrMapping/>
  </p:clrMapOvr>
  <p:transition spd="med">
    <p:split orient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8FE69-C45E-470C-8FD0-BEEF99FF89E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963066"/>
      </p:ext>
    </p:extLst>
  </p:cSld>
  <p:clrMapOvr>
    <a:masterClrMapping/>
  </p:clrMapOvr>
  <p:transition spd="med">
    <p:split orient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4E38-C0DB-4564-AF91-EB83DA4A6CA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1022"/>
      </p:ext>
    </p:extLst>
  </p:cSld>
  <p:clrMapOvr>
    <a:masterClrMapping/>
  </p:clrMapOvr>
  <p:transition spd="med">
    <p:split orient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BD1B-C522-471B-9E6A-39D1B0B2478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495115"/>
      </p:ext>
    </p:extLst>
  </p:cSld>
  <p:clrMapOvr>
    <a:masterClrMapping/>
  </p:clrMapOvr>
  <p:transition spd="med">
    <p:split orient="vert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CDB7-B58A-41F0-A5BC-A97445619D6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39142"/>
      </p:ext>
    </p:extLst>
  </p:cSld>
  <p:clrMapOvr>
    <a:masterClrMapping/>
  </p:clrMapOvr>
  <p:transition spd="med">
    <p:split orient="vert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831B-181C-4669-88E8-3B886847980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84486"/>
      </p:ext>
    </p:extLst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831B-181C-4669-88E8-3B886847980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320489"/>
      </p:ext>
    </p:extLst>
  </p:cSld>
  <p:clrMapOvr>
    <a:masterClrMapping/>
  </p:clrMapOvr>
  <p:transition spd="med">
    <p:split orient="vert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F0C9-FF3E-4580-81F2-4A6D1EE2C84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004078"/>
      </p:ext>
    </p:extLst>
  </p:cSld>
  <p:clrMapOvr>
    <a:masterClrMapping/>
  </p:clrMapOvr>
  <p:transition spd="med">
    <p:split orient="vert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6F80-4A23-45BC-A94B-BD7053FB5C35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403243"/>
      </p:ext>
    </p:extLst>
  </p:cSld>
  <p:clrMapOvr>
    <a:masterClrMapping/>
  </p:clrMapOvr>
  <p:transition spd="med">
    <p:split orient="vert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26F9-E1D2-47CF-BAB5-48EC1CEA3D2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985901"/>
      </p:ext>
    </p:extLst>
  </p:cSld>
  <p:clrMapOvr>
    <a:masterClrMapping/>
  </p:clrMapOvr>
  <p:transition spd="med">
    <p:split orient="vert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4D90-27E8-45B4-847E-5AF8E101209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27685"/>
      </p:ext>
    </p:extLst>
  </p:cSld>
  <p:clrMapOvr>
    <a:masterClrMapping/>
  </p:clrMapOvr>
  <p:transition spd="med">
    <p:split orient="vert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A7D9-91F3-466A-9034-7DD549BFA9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08312"/>
      </p:ext>
    </p:extLst>
  </p:cSld>
  <p:clrMapOvr>
    <a:masterClrMapping/>
  </p:clrMapOvr>
  <p:transition spd="med">
    <p:split orient="vert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FDCE4-DC32-412D-A51A-3516B1D046D7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365478"/>
      </p:ext>
    </p:extLst>
  </p:cSld>
  <p:clrMapOvr>
    <a:masterClrMapping/>
  </p:clrMapOvr>
  <p:transition spd="med">
    <p:split orient="vert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8FE69-C45E-470C-8FD0-BEEF99FF89E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22265"/>
      </p:ext>
    </p:extLst>
  </p:cSld>
  <p:clrMapOvr>
    <a:masterClrMapping/>
  </p:clrMapOvr>
  <p:transition spd="med">
    <p:split orient="vert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4E38-C0DB-4564-AF91-EB83DA4A6CA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08691"/>
      </p:ext>
    </p:extLst>
  </p:cSld>
  <p:clrMapOvr>
    <a:masterClrMapping/>
  </p:clrMapOvr>
  <p:transition spd="med">
    <p:split orient="vert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BD1B-C522-471B-9E6A-39D1B0B2478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072684"/>
      </p:ext>
    </p:extLst>
  </p:cSld>
  <p:clrMapOvr>
    <a:masterClrMapping/>
  </p:clrMapOvr>
  <p:transition spd="med">
    <p:split orient="vert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CDB7-B58A-41F0-A5BC-A97445619D6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115431"/>
      </p:ext>
    </p:extLst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F0C9-FF3E-4580-81F2-4A6D1EE2C84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986332"/>
      </p:ext>
    </p:extLst>
  </p:cSld>
  <p:clrMapOvr>
    <a:masterClrMapping/>
  </p:clrMapOvr>
  <p:transition spd="med">
    <p:split orient="vert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831B-181C-4669-88E8-3B886847980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359029"/>
      </p:ext>
    </p:extLst>
  </p:cSld>
  <p:clrMapOvr>
    <a:masterClrMapping/>
  </p:clrMapOvr>
  <p:transition spd="med">
    <p:split orient="vert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F0C9-FF3E-4580-81F2-4A6D1EE2C84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92987"/>
      </p:ext>
    </p:extLst>
  </p:cSld>
  <p:clrMapOvr>
    <a:masterClrMapping/>
  </p:clrMapOvr>
  <p:transition spd="med">
    <p:split orient="vert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6F80-4A23-45BC-A94B-BD7053FB5C35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534888"/>
      </p:ext>
    </p:extLst>
  </p:cSld>
  <p:clrMapOvr>
    <a:masterClrMapping/>
  </p:clrMapOvr>
  <p:transition spd="med">
    <p:split orient="vert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26F9-E1D2-47CF-BAB5-48EC1CEA3D2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750654"/>
      </p:ext>
    </p:extLst>
  </p:cSld>
  <p:clrMapOvr>
    <a:masterClrMapping/>
  </p:clrMapOvr>
  <p:transition spd="med">
    <p:split orient="vert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4D90-27E8-45B4-847E-5AF8E101209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902348"/>
      </p:ext>
    </p:extLst>
  </p:cSld>
  <p:clrMapOvr>
    <a:masterClrMapping/>
  </p:clrMapOvr>
  <p:transition spd="med">
    <p:split orient="vert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A7D9-91F3-466A-9034-7DD549BFA9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101862"/>
      </p:ext>
    </p:extLst>
  </p:cSld>
  <p:clrMapOvr>
    <a:masterClrMapping/>
  </p:clrMapOvr>
  <p:transition spd="med">
    <p:split orient="vert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FDCE4-DC32-412D-A51A-3516B1D046D7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085256"/>
      </p:ext>
    </p:extLst>
  </p:cSld>
  <p:clrMapOvr>
    <a:masterClrMapping/>
  </p:clrMapOvr>
  <p:transition spd="med">
    <p:split orient="vert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8FE69-C45E-470C-8FD0-BEEF99FF89E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53342"/>
      </p:ext>
    </p:extLst>
  </p:cSld>
  <p:clrMapOvr>
    <a:masterClrMapping/>
  </p:clrMapOvr>
  <p:transition spd="med">
    <p:split orient="vert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4E38-C0DB-4564-AF91-EB83DA4A6CA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941699"/>
      </p:ext>
    </p:extLst>
  </p:cSld>
  <p:clrMapOvr>
    <a:masterClrMapping/>
  </p:clrMapOvr>
  <p:transition spd="med">
    <p:split orient="vert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6BD1B-C522-471B-9E6A-39D1B0B2478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768753"/>
      </p:ext>
    </p:extLst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6F80-4A23-45BC-A94B-BD7053FB5C35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538532"/>
      </p:ext>
    </p:extLst>
  </p:cSld>
  <p:clrMapOvr>
    <a:masterClrMapping/>
  </p:clrMapOvr>
  <p:transition spd="med">
    <p:split orient="vert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CDB7-B58A-41F0-A5BC-A97445619D69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890755"/>
      </p:ext>
    </p:extLst>
  </p:cSld>
  <p:clrMapOvr>
    <a:masterClrMapping/>
  </p:clrMapOvr>
  <p:transition spd="med">
    <p:split orient="vert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B831B-181C-4669-88E8-3B886847980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16677"/>
      </p:ext>
    </p:extLst>
  </p:cSld>
  <p:clrMapOvr>
    <a:masterClrMapping/>
  </p:clrMapOvr>
  <p:transition spd="med">
    <p:split orient="vert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F0C9-FF3E-4580-81F2-4A6D1EE2C84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03559"/>
      </p:ext>
    </p:extLst>
  </p:cSld>
  <p:clrMapOvr>
    <a:masterClrMapping/>
  </p:clrMapOvr>
  <p:transition spd="med">
    <p:split orient="vert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6F80-4A23-45BC-A94B-BD7053FB5C35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496432"/>
      </p:ext>
    </p:extLst>
  </p:cSld>
  <p:clrMapOvr>
    <a:masterClrMapping/>
  </p:clrMapOvr>
  <p:transition spd="med">
    <p:split orient="vert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26F9-E1D2-47CF-BAB5-48EC1CEA3D2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45427"/>
      </p:ext>
    </p:extLst>
  </p:cSld>
  <p:clrMapOvr>
    <a:masterClrMapping/>
  </p:clrMapOvr>
  <p:transition spd="med">
    <p:split orient="vert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4D90-27E8-45B4-847E-5AF8E101209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061081"/>
      </p:ext>
    </p:extLst>
  </p:cSld>
  <p:clrMapOvr>
    <a:masterClrMapping/>
  </p:clrMapOvr>
  <p:transition spd="med">
    <p:split orient="vert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6A7D9-91F3-466A-9034-7DD549BFA9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007040"/>
      </p:ext>
    </p:extLst>
  </p:cSld>
  <p:clrMapOvr>
    <a:masterClrMapping/>
  </p:clrMapOvr>
  <p:transition spd="med">
    <p:split orient="vert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FDCE4-DC32-412D-A51A-3516B1D046D7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309700"/>
      </p:ext>
    </p:extLst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326F9-E1D2-47CF-BAB5-48EC1CEA3D2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56673"/>
      </p:ext>
    </p:extLst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A4D90-27E8-45B4-847E-5AF8E101209E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855109"/>
      </p:ext>
    </p:extLst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BC4F11-0CC3-45B3-AA3B-AEFFB38F990C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966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BC4F11-0CC3-45B3-AA3B-AEFFB38F990C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35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BC4F11-0CC3-45B3-AA3B-AEFFB38F990C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23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BC4F11-0CC3-45B3-AA3B-AEFFB38F990C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046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BC4F11-0CC3-45B3-AA3B-AEFFB38F990C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354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BC4F11-0CC3-45B3-AA3B-AEFFB38F990C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1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BC4F11-0CC3-45B3-AA3B-AEFFB38F990C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52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igspl.na.by/eso/tv/articles/?15" TargetMode="Externa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6" Type="http://schemas.openxmlformats.org/officeDocument/2006/relationships/hyperlink" Target="http://igspl.na.by/eso/tv/articles/?13" TargetMode="External"/><Relationship Id="rId5" Type="http://schemas.openxmlformats.org/officeDocument/2006/relationships/hyperlink" Target="http://igspl.na.by/eso/tv/articles/?14" TargetMode="External"/><Relationship Id="rId4" Type="http://schemas.openxmlformats.org/officeDocument/2006/relationships/hyperlink" Target="http://igspl.na.by/eso/tv/articles/?1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8229600" cy="1139825"/>
          </a:xfr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600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Script" panose="020B0504020000000003" pitchFamily="34" charset="0"/>
              </a:rPr>
              <a:t>Цилиндр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219700" y="5921375"/>
            <a:ext cx="4038600" cy="936625"/>
          </a:xfrm>
        </p:spPr>
        <p:txBody>
          <a:bodyPr rtlCol="0">
            <a:normAutofit/>
          </a:bodyPr>
          <a:lstStyle/>
          <a:p>
            <a:pPr algn="ctr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Выполнила Лещева Анна, 11а</a:t>
            </a:r>
          </a:p>
        </p:txBody>
      </p:sp>
      <p:sp>
        <p:nvSpPr>
          <p:cNvPr id="25613" name="Rectangle 13"/>
          <p:cNvSpPr>
            <a:spLocks noGrp="1" noChangeArrowheads="1"/>
          </p:cNvSpPr>
          <p:nvPr>
            <p:ph sz="quarter" idx="13"/>
          </p:nvPr>
        </p:nvSpPr>
        <p:spPr>
          <a:xfrm>
            <a:off x="4140200" y="2420938"/>
            <a:ext cx="5184775" cy="2160587"/>
          </a:xfrm>
        </p:spPr>
        <p:txBody>
          <a:bodyPr rtlCol="0"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3460750" y="2205038"/>
            <a:ext cx="2303463" cy="3527425"/>
          </a:xfrm>
          <a:prstGeom prst="can">
            <a:avLst>
              <a:gd name="adj" fmla="val 45347"/>
            </a:avLst>
          </a:prstGeom>
          <a:solidFill>
            <a:schemeClr val="bg2">
              <a:lumMod val="75000"/>
            </a:schemeClr>
          </a:solidFill>
          <a:ln w="9525">
            <a:solidFill>
              <a:srgbClr val="0000FF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00"/>
              </a:solidFill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106795"/>
      </p:ext>
    </p:extLst>
  </p:cSld>
  <p:clrMapOvr>
    <a:masterClrMapping/>
  </p:clrMapOvr>
  <p:transition spd="med" advTm="2531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sz="half" idx="2"/>
          </p:nvPr>
        </p:nvSpPr>
        <p:spPr>
          <a:xfrm>
            <a:off x="611188" y="1268413"/>
            <a:ext cx="8072437" cy="4587875"/>
          </a:xfrm>
        </p:spPr>
        <p:txBody>
          <a:bodyPr/>
          <a:lstStyle/>
          <a:p>
            <a:r>
              <a:rPr lang="ru-RU" altLang="ru-RU" b="1" smtClean="0"/>
              <a:t>Цили́ндр</a:t>
            </a:r>
            <a:r>
              <a:rPr lang="ru-RU" altLang="ru-RU" smtClean="0"/>
              <a:t>— геометрическое тело, ограниченное цилиндрической поверхностью (называемой боковой поверхностью цилиндра) и не более чем двумя поверхностями (основаниями цилиндра); причём если оснований два, то одно получено из другого параллельным переносом вдоль образующей боковой поверхности цилиндра; и основание пересекает каждую образующую боковой поверхности ровно один раз.</a:t>
            </a:r>
          </a:p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2606198"/>
      </p:ext>
    </p:extLst>
  </p:cSld>
  <p:clrMapOvr>
    <a:masterClrMapping/>
  </p:clrMapOvr>
  <p:transition spd="med" advTm="13531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836613"/>
            <a:ext cx="8229600" cy="1600200"/>
          </a:xfrm>
        </p:spPr>
        <p:txBody>
          <a:bodyPr/>
          <a:lstStyle/>
          <a:p>
            <a:pPr marL="342900" indent="-3429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Print" panose="02000600000000000000" pitchFamily="2" charset="0"/>
                <a:ea typeface="+mn-ea"/>
                <a:cs typeface="+mn-cs"/>
              </a:rPr>
              <a:t>Понятие 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egoe Print" panose="02000600000000000000" pitchFamily="2" charset="0"/>
                <a:ea typeface="+mn-ea"/>
                <a:cs typeface="+mn-cs"/>
              </a:rPr>
              <a:t>цилиндрической поверхности</a:t>
            </a:r>
            <a:r>
              <a:rPr lang="ru-RU" sz="24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/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/>
                <a:ea typeface="+mn-ea"/>
                <a:cs typeface="+mn-cs"/>
              </a:rPr>
            </a:br>
            <a:endParaRPr lang="ru-RU" sz="4800" i="1" dirty="0" smtClean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27538" y="2636838"/>
            <a:ext cx="4684712" cy="3600450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333333"/>
                </a:solidFill>
              </a:rPr>
              <a:t>Цилиндрической поверхностью называется </a:t>
            </a:r>
            <a:r>
              <a:rPr lang="ru-RU" dirty="0" smtClean="0">
                <a:solidFill>
                  <a:srgbClr val="333333"/>
                </a:solidFill>
              </a:rPr>
              <a:t>поверхность, образованная </a:t>
            </a:r>
            <a:r>
              <a:rPr lang="ru-RU" dirty="0">
                <a:solidFill>
                  <a:srgbClr val="333333"/>
                </a:solidFill>
              </a:rPr>
              <a:t>прямыми (образующими), параллельными некоторой данной прямой L и пересекающими данную линию С (направляющую).</a:t>
            </a:r>
            <a:endParaRPr lang="ru-RU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124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68"/>
          <a:stretch>
            <a:fillRect/>
          </a:stretch>
        </p:blipFill>
        <p:spPr>
          <a:xfrm>
            <a:off x="755650" y="2276475"/>
            <a:ext cx="4327525" cy="3582988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52729913"/>
      </p:ext>
    </p:extLst>
  </p:cSld>
  <p:clrMapOvr>
    <a:masterClrMapping/>
  </p:clrMapOvr>
  <p:transition spd="med" advTm="16922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38138" y="692150"/>
            <a:ext cx="8229600" cy="935038"/>
          </a:xfrm>
        </p:spPr>
        <p:txBody>
          <a:bodyPr/>
          <a:lstStyle/>
          <a:p>
            <a:pPr marL="342900" indent="-3429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effectLst/>
                <a:latin typeface="Segoe Print" panose="02000600000000000000" pitchFamily="2" charset="0"/>
                <a:ea typeface="+mn-ea"/>
                <a:cs typeface="+mn-cs"/>
              </a:rPr>
              <a:t>Сечения </a:t>
            </a:r>
            <a:r>
              <a:rPr lang="ru-RU" sz="4400" dirty="0">
                <a:solidFill>
                  <a:schemeClr val="bg2">
                    <a:lumMod val="10000"/>
                  </a:schemeClr>
                </a:solidFill>
                <a:effectLst/>
                <a:latin typeface="Segoe Print" panose="02000600000000000000" pitchFamily="2" charset="0"/>
                <a:ea typeface="+mn-ea"/>
                <a:cs typeface="+mn-cs"/>
              </a:rPr>
              <a:t>цилиндра</a:t>
            </a:r>
            <a:br>
              <a:rPr lang="ru-RU" sz="4400" dirty="0">
                <a:solidFill>
                  <a:schemeClr val="bg2">
                    <a:lumMod val="10000"/>
                  </a:schemeClr>
                </a:solidFill>
                <a:effectLst/>
                <a:latin typeface="Segoe Print" panose="02000600000000000000" pitchFamily="2" charset="0"/>
                <a:ea typeface="+mn-ea"/>
                <a:cs typeface="+mn-cs"/>
              </a:rPr>
            </a:br>
            <a:endParaRPr lang="ru-RU" sz="4400" i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4768850" y="1125538"/>
            <a:ext cx="3917950" cy="2492375"/>
          </a:xfrm>
        </p:spPr>
        <p:txBody>
          <a:bodyPr rtlCol="0">
            <a:normAutofit fontScale="85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Если секущая плоскость параллельна </a:t>
            </a:r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hlinkClick r:id="rId3"/>
              </a:rPr>
              <a:t>оси</a:t>
            </a:r>
            <a:r>
              <a:rPr lang="en-US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Q1,Q2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 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hlinkClick r:id="rId4"/>
              </a:rPr>
              <a:t>цилиндра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, то сечением цилиндра служит прямоугольник, две стороны которого - 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hlinkClick r:id="rId5"/>
              </a:rPr>
              <a:t>образующие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 цилиндра, а две другие стороны - хорды </a:t>
            </a:r>
            <a:r>
              <a:rPr lang="ru-RU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hlinkClick r:id="rId6"/>
              </a:rPr>
              <a:t>оснований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 цилиндра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.</a:t>
            </a:r>
            <a:endParaRPr lang="ru-RU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4039" name="Picture 7" descr="25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617913"/>
            <a:ext cx="295275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468313" y="1125538"/>
            <a:ext cx="352742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ru-RU" altLang="ru-RU" sz="1800" b="1">
                <a:solidFill>
                  <a:srgbClr val="333333"/>
                </a:solidFill>
                <a:latin typeface="Arial" charset="0"/>
                <a:cs typeface="Arial" charset="0"/>
              </a:rPr>
              <a:t>Осевым сечением цилиндра</a:t>
            </a:r>
            <a:r>
              <a:rPr lang="ru-RU" altLang="ru-RU" sz="1800">
                <a:solidFill>
                  <a:srgbClr val="333333"/>
                </a:solidFill>
                <a:latin typeface="Arial" charset="0"/>
                <a:cs typeface="Arial" charset="0"/>
              </a:rPr>
              <a:t> называется сечение плоскостью проходящей через ось цилиндра. Осевое сечение цилиндра - прямоугольник, две стороны которого - образующие цилиндра, а две другие стороны - диаметры оснований цилиндра.</a:t>
            </a:r>
            <a:endParaRPr lang="ru-RU" altLang="ru-RU" sz="1800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6150" name="Picture 12" descr="http://igspl.na.by/.png/tv/1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35036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49567716"/>
      </p:ext>
    </p:extLst>
  </p:cSld>
  <p:clrMapOvr>
    <a:masterClrMapping/>
  </p:clrMapOvr>
  <p:transition spd="med" advTm="8594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692150"/>
            <a:ext cx="8229600" cy="1600200"/>
          </a:xfrm>
        </p:spPr>
        <p:txBody>
          <a:bodyPr/>
          <a:lstStyle/>
          <a:p>
            <a:pPr marL="342900" indent="-3429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  <a:effectLst/>
                <a:latin typeface="Segoe Print" panose="02000600000000000000" pitchFamily="2" charset="0"/>
                <a:ea typeface="+mn-ea"/>
                <a:cs typeface="+mn-cs"/>
              </a:rPr>
              <a:t>Касательная </a:t>
            </a:r>
            <a:r>
              <a:rPr lang="ru-RU" sz="3600" dirty="0">
                <a:solidFill>
                  <a:schemeClr val="bg2">
                    <a:lumMod val="10000"/>
                  </a:schemeClr>
                </a:solidFill>
                <a:effectLst/>
                <a:latin typeface="Segoe Print" panose="02000600000000000000" pitchFamily="2" charset="0"/>
                <a:ea typeface="+mn-ea"/>
                <a:cs typeface="+mn-cs"/>
              </a:rPr>
              <a:t>плоскость цилиндра</a:t>
            </a:r>
            <a:r>
              <a:rPr lang="ru-RU" sz="2400" dirty="0">
                <a:solidFill>
                  <a:schemeClr val="bg2">
                    <a:lumMod val="10000"/>
                  </a:schemeClr>
                </a:solidFill>
                <a:effectLst/>
                <a:latin typeface="Segoe Print" panose="02000600000000000000" pitchFamily="2" charset="0"/>
                <a:ea typeface="+mn-ea"/>
                <a:cs typeface="+mn-cs"/>
              </a:rPr>
              <a:t/>
            </a:r>
            <a:br>
              <a:rPr lang="ru-RU" sz="2400" dirty="0">
                <a:solidFill>
                  <a:schemeClr val="bg2">
                    <a:lumMod val="10000"/>
                  </a:schemeClr>
                </a:solidFill>
                <a:effectLst/>
                <a:latin typeface="Segoe Print" panose="02000600000000000000" pitchFamily="2" charset="0"/>
                <a:ea typeface="+mn-ea"/>
                <a:cs typeface="+mn-cs"/>
              </a:rPr>
            </a:br>
            <a:endParaRPr lang="ru-RU" sz="4800" i="1" dirty="0" smtClean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altLang="ru-RU" smtClean="0"/>
          </a:p>
          <a:p>
            <a:pPr>
              <a:buFont typeface="Wingdings" pitchFamily="2" charset="2"/>
              <a:buNone/>
            </a:pPr>
            <a:endParaRPr lang="ru-RU" altLang="ru-RU" smtClean="0"/>
          </a:p>
        </p:txBody>
      </p:sp>
      <p:pic>
        <p:nvPicPr>
          <p:cNvPr id="7172" name="Picture 4" descr="image0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36838"/>
            <a:ext cx="3240087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140200" y="2781300"/>
            <a:ext cx="50038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>
                <a:solidFill>
                  <a:prstClr val="black"/>
                </a:solidFill>
                <a:latin typeface="Verdana" pitchFamily="34" charset="0"/>
                <a:cs typeface="Arial" charset="0"/>
              </a:rPr>
              <a:t>Касательной плоскостью к цилиндру называется плоскость проходящая через образующую цилиндра и перпендикулярная плоскости осевого сечения, содержащей эту образующую </a:t>
            </a:r>
          </a:p>
        </p:txBody>
      </p:sp>
    </p:spTree>
    <p:extLst>
      <p:ext uri="{BB962C8B-B14F-4D97-AF65-F5344CB8AC3E}">
        <p14:creationId xmlns:p14="http://schemas.microsoft.com/office/powerpoint/2010/main" val="915534149"/>
      </p:ext>
    </p:extLst>
  </p:cSld>
  <p:clrMapOvr>
    <a:masterClrMapping/>
  </p:clrMapOvr>
  <p:transition spd="med" advTm="6234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23875" y="333375"/>
            <a:ext cx="8229600" cy="1600200"/>
          </a:xfrm>
        </p:spPr>
        <p:txBody>
          <a:bodyPr/>
          <a:lstStyle/>
          <a:p>
            <a:pPr marL="342900" indent="-342900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egoe Print" panose="02000600000000000000" pitchFamily="2" charset="0"/>
                <a:ea typeface="+mn-ea"/>
                <a:cs typeface="+mn-cs"/>
              </a:rPr>
              <a:t>Площадь 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egoe Print" panose="02000600000000000000" pitchFamily="2" charset="0"/>
                <a:ea typeface="+mn-ea"/>
                <a:cs typeface="+mn-cs"/>
              </a:rPr>
              <a:t>поверхности цилиндра</a:t>
            </a:r>
            <a:r>
              <a:rPr lang="ru-RU" sz="2400" dirty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entury Gothic"/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entury Gothic"/>
                <a:ea typeface="+mn-ea"/>
                <a:cs typeface="+mn-cs"/>
              </a:rPr>
            </a:br>
            <a:endParaRPr lang="ru-RU" sz="4800" i="1" dirty="0" smtClean="0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8195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1341438"/>
            <a:ext cx="6689725" cy="5016500"/>
          </a:xfrm>
        </p:spPr>
      </p:pic>
      <p:sp>
        <p:nvSpPr>
          <p:cNvPr id="8196" name="Text Box 5"/>
          <p:cNvSpPr txBox="1">
            <a:spLocks noChangeArrowheads="1"/>
          </p:cNvSpPr>
          <p:nvPr/>
        </p:nvSpPr>
        <p:spPr bwMode="auto">
          <a:xfrm>
            <a:off x="5940425" y="3357563"/>
            <a:ext cx="23034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501188"/>
      </p:ext>
    </p:extLst>
  </p:cSld>
  <p:clrMapOvr>
    <a:masterClrMapping/>
  </p:clrMapOvr>
  <p:transition spd="med" advTm="8406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071688"/>
            <a:ext cx="340995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7"/>
          <p:cNvSpPr txBox="1">
            <a:spLocks noChangeArrowheads="1"/>
          </p:cNvSpPr>
          <p:nvPr/>
        </p:nvSpPr>
        <p:spPr bwMode="auto">
          <a:xfrm>
            <a:off x="530225" y="352425"/>
            <a:ext cx="75723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400">
                <a:solidFill>
                  <a:prstClr val="black"/>
                </a:solidFill>
                <a:latin typeface="Segoe Print" pitchFamily="2" charset="0"/>
                <a:cs typeface="Arial" charset="0"/>
              </a:rPr>
              <a:t>Объём цилиндра</a:t>
            </a:r>
          </a:p>
        </p:txBody>
      </p:sp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922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  <p:pic>
        <p:nvPicPr>
          <p:cNvPr id="9223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2357438"/>
            <a:ext cx="48387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0" y="12954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7F7F7F"/>
                </a:solidFill>
                <a:latin typeface="Century Gothic" pitchFamily="34" charset="0"/>
              </a:defRPr>
            </a:lvl1pPr>
            <a:lvl2pPr marL="742950" indent="-28575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3pPr>
            <a:lvl4pPr marL="1600200" indent="-228600">
              <a:spcBef>
                <a:spcPct val="20000"/>
              </a:spcBef>
              <a:buFont typeface="Courier New" pitchFamily="49" charset="0"/>
              <a:buChar char="o"/>
              <a:defRPr sz="1600">
                <a:solidFill>
                  <a:srgbClr val="7F7F7F"/>
                </a:solidFill>
                <a:latin typeface="Century Gothic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>
                <a:solidFill>
                  <a:srgbClr val="7F7F7F"/>
                </a:solidFill>
                <a:latin typeface="Century Gothic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prstClr val="black"/>
              </a:solidFill>
              <a:latin typeface="Verdana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924634"/>
      </p:ext>
    </p:extLst>
  </p:cSld>
  <p:clrMapOvr>
    <a:masterClrMapping/>
  </p:clrMapOvr>
  <p:transition spd="med" advTm="5219">
    <p:split orient="vert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5.9|2.8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124</Words>
  <Application>Microsoft Office PowerPoint</Application>
  <PresentationFormat>Экран (4:3)</PresentationFormat>
  <Paragraphs>17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Исполнительная</vt:lpstr>
      <vt:lpstr>1_Исполнительная</vt:lpstr>
      <vt:lpstr>2_Исполнительная</vt:lpstr>
      <vt:lpstr>3_Исполнительная</vt:lpstr>
      <vt:lpstr>4_Исполнительная</vt:lpstr>
      <vt:lpstr>6_Исполнительная</vt:lpstr>
      <vt:lpstr>5_Исполнительная</vt:lpstr>
      <vt:lpstr>Цилиндр</vt:lpstr>
      <vt:lpstr>Презентация PowerPoint</vt:lpstr>
      <vt:lpstr>Понятие цилиндрической поверхности </vt:lpstr>
      <vt:lpstr>Сечения цилиндра </vt:lpstr>
      <vt:lpstr>Касательная плоскость цилиндра </vt:lpstr>
      <vt:lpstr>Площадь поверхности цилиндра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Цилиндр</dc:title>
  <dc:creator>Анна Лещева</dc:creator>
  <cp:lastModifiedBy>Анна Лещева</cp:lastModifiedBy>
  <cp:revision>2</cp:revision>
  <dcterms:created xsi:type="dcterms:W3CDTF">2015-12-10T21:43:24Z</dcterms:created>
  <dcterms:modified xsi:type="dcterms:W3CDTF">2015-12-10T21:53:47Z</dcterms:modified>
</cp:coreProperties>
</file>