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9932107-22A4-4BC6-8FE3-9C097E1034CD}" type="datetimeFigureOut">
              <a:rPr lang="ru-RU" smtClean="0"/>
              <a:t>10.12.2015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9305208-74EA-4097-809C-4C62D9832B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цилиндр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238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313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568280"/>
          </a:xfrm>
        </p:spPr>
        <p:txBody>
          <a:bodyPr/>
          <a:lstStyle/>
          <a:p>
            <a:r>
              <a:rPr lang="ru-RU" b="1" dirty="0" smtClean="0"/>
              <a:t>Цилиндр</a:t>
            </a:r>
            <a:r>
              <a:rPr lang="ru-RU" dirty="0" smtClean="0"/>
              <a:t> </a:t>
            </a:r>
            <a:r>
              <a:rPr lang="ru-RU" dirty="0"/>
              <a:t> — геометрическое </a:t>
            </a:r>
            <a:r>
              <a:rPr lang="ru-RU" dirty="0" smtClean="0"/>
              <a:t>тело, </a:t>
            </a:r>
            <a:r>
              <a:rPr lang="ru-RU" dirty="0"/>
              <a:t>ограниченное цилиндрической поверхностью и двумя параллельными </a:t>
            </a:r>
            <a:r>
              <a:rPr lang="ru-RU" dirty="0" smtClean="0"/>
              <a:t>плоскостями</a:t>
            </a:r>
            <a:r>
              <a:rPr lang="ru-RU" dirty="0"/>
              <a:t>, пересекающими её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24945"/>
            <a:ext cx="8388423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235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Объём цилиндра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Для наклонного цилиндра существуют две формулы:</a:t>
            </a:r>
          </a:p>
          <a:p>
            <a:endParaRPr lang="ru-RU" dirty="0"/>
          </a:p>
          <a:p>
            <a:r>
              <a:rPr lang="ru-RU" dirty="0"/>
              <a:t>    Объём равен длине образующей, умноженной на площадь сечения цилиндра плоскостью, перпендикулярной образующей.</a:t>
            </a:r>
          </a:p>
          <a:p>
            <a:endParaRPr lang="ru-RU" dirty="0"/>
          </a:p>
          <a:p>
            <a:r>
              <a:rPr lang="ru-RU" dirty="0"/>
              <a:t>        V=S_{\</a:t>
            </a:r>
            <a:r>
              <a:rPr lang="ru-RU" dirty="0" err="1"/>
              <a:t>perp</a:t>
            </a:r>
            <a:r>
              <a:rPr lang="ru-RU" dirty="0"/>
              <a:t>}l,</a:t>
            </a:r>
          </a:p>
          <a:p>
            <a:endParaRPr lang="ru-RU" dirty="0"/>
          </a:p>
          <a:p>
            <a:r>
              <a:rPr lang="ru-RU" dirty="0"/>
              <a:t>    Объём равен площади основания, умноженной на высоту (расстояние между плоскостями, в которых лежат основания):</a:t>
            </a:r>
          </a:p>
          <a:p>
            <a:endParaRPr lang="ru-RU" dirty="0"/>
          </a:p>
          <a:p>
            <a:r>
              <a:rPr lang="ru-RU" dirty="0"/>
              <a:t>        V=</a:t>
            </a:r>
            <a:r>
              <a:rPr lang="ru-RU" dirty="0" err="1"/>
              <a:t>Sh</a:t>
            </a:r>
            <a:r>
              <a:rPr lang="ru-RU" dirty="0"/>
              <a:t>=</a:t>
            </a:r>
            <a:r>
              <a:rPr lang="ru-RU" dirty="0" err="1"/>
              <a:t>Sl</a:t>
            </a:r>
            <a:r>
              <a:rPr lang="ru-RU" dirty="0"/>
              <a:t>\</a:t>
            </a:r>
            <a:r>
              <a:rPr lang="ru-RU" dirty="0" err="1"/>
              <a:t>sin</a:t>
            </a:r>
            <a:r>
              <a:rPr lang="ru-RU" dirty="0"/>
              <a:t>{\</a:t>
            </a:r>
            <a:r>
              <a:rPr lang="ru-RU" dirty="0" err="1"/>
              <a:t>varphi</a:t>
            </a:r>
            <a:r>
              <a:rPr lang="ru-RU" dirty="0"/>
              <a:t>},</a:t>
            </a:r>
          </a:p>
          <a:p>
            <a:endParaRPr lang="ru-RU" dirty="0"/>
          </a:p>
          <a:p>
            <a:r>
              <a:rPr lang="ru-RU" dirty="0"/>
              <a:t>    где l — длина образующей, а \</a:t>
            </a:r>
            <a:r>
              <a:rPr lang="ru-RU" dirty="0" err="1"/>
              <a:t>varphi</a:t>
            </a:r>
            <a:r>
              <a:rPr lang="ru-RU" dirty="0"/>
              <a:t> — угол между образующей и плоскостью основания. Для прямого цилиндра h=l.</a:t>
            </a:r>
          </a:p>
          <a:p>
            <a:endParaRPr lang="ru-RU" dirty="0"/>
          </a:p>
          <a:p>
            <a:r>
              <a:rPr lang="ru-RU" dirty="0"/>
              <a:t>Для прямого цилиндра \</a:t>
            </a:r>
            <a:r>
              <a:rPr lang="ru-RU" dirty="0" err="1"/>
              <a:t>sin</a:t>
            </a:r>
            <a:r>
              <a:rPr lang="ru-RU" dirty="0"/>
              <a:t>{\</a:t>
            </a:r>
            <a:r>
              <a:rPr lang="ru-RU" dirty="0" err="1"/>
              <a:t>varphi</a:t>
            </a:r>
            <a:r>
              <a:rPr lang="ru-RU" dirty="0"/>
              <a:t>}=1, l=h и S_{\</a:t>
            </a:r>
            <a:r>
              <a:rPr lang="ru-RU" dirty="0" err="1"/>
              <a:t>perp</a:t>
            </a:r>
            <a:r>
              <a:rPr lang="ru-RU" dirty="0"/>
              <a:t>}=S, и объём равен:</a:t>
            </a:r>
          </a:p>
          <a:p>
            <a:endParaRPr lang="ru-RU" dirty="0"/>
          </a:p>
          <a:p>
            <a:r>
              <a:rPr lang="ru-RU" dirty="0"/>
              <a:t>        V=</a:t>
            </a:r>
            <a:r>
              <a:rPr lang="ru-RU" dirty="0" err="1"/>
              <a:t>Sl</a:t>
            </a:r>
            <a:r>
              <a:rPr lang="ru-RU" dirty="0"/>
              <a:t>=</a:t>
            </a:r>
            <a:r>
              <a:rPr lang="ru-RU" dirty="0" err="1"/>
              <a:t>Sh</a:t>
            </a:r>
            <a:endParaRPr lang="ru-RU" dirty="0"/>
          </a:p>
          <a:p>
            <a:endParaRPr lang="ru-RU" dirty="0"/>
          </a:p>
          <a:p>
            <a:r>
              <a:rPr lang="ru-RU" dirty="0"/>
              <a:t>Для кругового цилиндра:</a:t>
            </a:r>
          </a:p>
          <a:p>
            <a:endParaRPr lang="ru-RU" dirty="0"/>
          </a:p>
          <a:p>
            <a:r>
              <a:rPr lang="ru-RU" dirty="0"/>
              <a:t>V=\</a:t>
            </a:r>
            <a:r>
              <a:rPr lang="ru-RU" dirty="0" err="1"/>
              <a:t>pi</a:t>
            </a:r>
            <a:r>
              <a:rPr lang="ru-RU" dirty="0"/>
              <a:t> R^{2}h=\</a:t>
            </a:r>
            <a:r>
              <a:rPr lang="ru-RU" dirty="0" err="1"/>
              <a:t>pi</a:t>
            </a:r>
            <a:r>
              <a:rPr lang="ru-RU" dirty="0"/>
              <a:t> \</a:t>
            </a:r>
            <a:r>
              <a:rPr lang="ru-RU" dirty="0" err="1"/>
              <a:t>frac</a:t>
            </a:r>
            <a:r>
              <a:rPr lang="ru-RU" dirty="0"/>
              <a:t>{d^{2}}{4}h</a:t>
            </a:r>
          </a:p>
          <a:p>
            <a:endParaRPr lang="ru-RU" dirty="0"/>
          </a:p>
          <a:p>
            <a:r>
              <a:rPr lang="ru-RU" dirty="0"/>
              <a:t>где d — диаметр основания.</a:t>
            </a:r>
          </a:p>
        </p:txBody>
      </p:sp>
    </p:spTree>
    <p:extLst>
      <p:ext uri="{BB962C8B-B14F-4D97-AF65-F5344CB8AC3E}">
        <p14:creationId xmlns:p14="http://schemas.microsoft.com/office/powerpoint/2010/main" val="335427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Площадь поверхности цилиндра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Площадь боковой поверхности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Площадь боковой поверхности цилиндра равна длине образующей, умноженной на периметр сечения цилиндра плоскостью, перпендикулярной образующей.</a:t>
            </a:r>
          </a:p>
          <a:p>
            <a:endParaRPr lang="ru-RU" dirty="0"/>
          </a:p>
          <a:p>
            <a:endParaRPr lang="ru-RU" dirty="0"/>
          </a:p>
          <a:p>
            <a:pPr algn="ctr"/>
            <a:r>
              <a:rPr lang="en-US" sz="2800" dirty="0"/>
              <a:t>S=2 </a:t>
            </a:r>
            <a:r>
              <a:rPr lang="el-GR" sz="2800" dirty="0"/>
              <a:t>π </a:t>
            </a:r>
            <a:r>
              <a:rPr lang="en-US" sz="2800" dirty="0" err="1"/>
              <a:t>rh</a:t>
            </a:r>
            <a:endParaRPr lang="ru-RU" sz="2800" dirty="0"/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159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Площадь полной поверхности</a:t>
            </a:r>
          </a:p>
          <a:p>
            <a:endParaRPr lang="ru-RU" dirty="0"/>
          </a:p>
          <a:p>
            <a:r>
              <a:rPr lang="ru-RU" dirty="0"/>
              <a:t>Площадь полной поверхности цилиндра равна сумме площадей его боковой поверхности и его оснований.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pt-BR" sz="3200" dirty="0"/>
              <a:t>S= 2 π rh+ 2 π r2= 2 π r(h+ r)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4021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Цилиндрическая поверхность — поверхность, получаемая таким поступательным движением прямой (образующей) в пространстве, что выделенная точка образующей движется вдоль плоской кривой (направляющей). Часть поверхности цилиндра, ограниченная цилиндрической поверхностью, называется боковой поверхностью цилиндра. Другая часть, ограниченная параллельными плоскостями - это основания цилиндра. Таким образом, граница основания будет по форме совпадать с направляющей.</a:t>
            </a:r>
          </a:p>
          <a:p>
            <a:endParaRPr lang="ru-RU" dirty="0"/>
          </a:p>
          <a:p>
            <a:r>
              <a:rPr lang="ru-RU" dirty="0"/>
              <a:t>В большинстве случаев под цилиндром подразумевается прямой круговой цилиндр, у которого направляющая — окружность и основания перпендикулярны образующей. У такого цилиндра имеется ось симметрии.</a:t>
            </a:r>
          </a:p>
        </p:txBody>
      </p:sp>
    </p:spTree>
    <p:extLst>
      <p:ext uri="{BB962C8B-B14F-4D97-AF65-F5344CB8AC3E}">
        <p14:creationId xmlns:p14="http://schemas.microsoft.com/office/powerpoint/2010/main" val="323516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5606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33</TotalTime>
  <Words>282</Words>
  <Application>Microsoft Office PowerPoint</Application>
  <PresentationFormat>Экран (4:3)</PresentationFormat>
  <Paragraphs>51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Ясность</vt:lpstr>
      <vt:lpstr>цилиндр</vt:lpstr>
      <vt:lpstr>Презентация PowerPoint</vt:lpstr>
      <vt:lpstr>Объём цилиндра</vt:lpstr>
      <vt:lpstr>Площадь поверхности цилиндра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цилиндр</dc:title>
  <dc:creator>Школа</dc:creator>
  <cp:lastModifiedBy>Школа</cp:lastModifiedBy>
  <cp:revision>4</cp:revision>
  <dcterms:created xsi:type="dcterms:W3CDTF">2015-12-10T13:10:36Z</dcterms:created>
  <dcterms:modified xsi:type="dcterms:W3CDTF">2015-12-10T13:43:41Z</dcterms:modified>
</cp:coreProperties>
</file>