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0" r:id="rId2"/>
    <p:sldId id="271" r:id="rId3"/>
    <p:sldId id="272" r:id="rId4"/>
    <p:sldId id="273" r:id="rId5"/>
    <p:sldId id="274" r:id="rId6"/>
    <p:sldId id="269" r:id="rId7"/>
    <p:sldId id="256" r:id="rId8"/>
    <p:sldId id="264" r:id="rId9"/>
    <p:sldId id="266" r:id="rId10"/>
    <p:sldId id="268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888" autoAdjust="0"/>
    <p:restoredTop sz="94660"/>
  </p:normalViewPr>
  <p:slideViewPr>
    <p:cSldViewPr>
      <p:cViewPr>
        <p:scale>
          <a:sx n="68" d="100"/>
          <a:sy n="68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2DA5F-900E-4E5C-B586-CD77087CB35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62545-646E-48B2-8159-C6E2F2B4B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62545-646E-48B2-8159-C6E2F2B4BC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Тема: учебная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Основополагающий вопрос был задан нашим учителем самому себе:</a:t>
            </a:r>
          </a:p>
          <a:p>
            <a:r>
              <a:rPr lang="ru-RU" dirty="0" smtClean="0"/>
              <a:t>Как в интересной форме научить учеников высказывать свое мнение, находить и выделять в большом потоке информации главную мысль, делать выводы и кратко их формулировать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Построение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строка – существительное (тема)</a:t>
            </a:r>
          </a:p>
          <a:p>
            <a:r>
              <a:rPr lang="ru-RU" dirty="0" smtClean="0"/>
              <a:t>2 строка - два прилагательных (описание)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3 строка – три глагола (действие)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4 строка – фраза, имеющая смысл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5 строка – синоним к теме</a:t>
            </a:r>
            <a:r>
              <a:rPr lang="en-US" dirty="0" smtClean="0"/>
              <a:t>.</a:t>
            </a:r>
            <a:endParaRPr lang="ru-RU" u="sng" dirty="0" smtClean="0"/>
          </a:p>
          <a:p>
            <a:endParaRPr lang="ru-RU" dirty="0"/>
          </a:p>
        </p:txBody>
      </p:sp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61859">
            <a:off x="240605" y="4842538"/>
            <a:ext cx="2183904" cy="1637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15212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Чему учит синквейн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6400800" cy="393799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Автору </a:t>
            </a:r>
            <a:r>
              <a:rPr lang="ru-RU" dirty="0" err="1" smtClean="0">
                <a:solidFill>
                  <a:schemeClr val="tx1"/>
                </a:solidFill>
              </a:rPr>
              <a:t>синквейна</a:t>
            </a:r>
            <a:r>
              <a:rPr lang="ru-RU" dirty="0" smtClean="0">
                <a:solidFill>
                  <a:schemeClr val="tx1"/>
                </a:solidFill>
              </a:rPr>
              <a:t> нужно знать тему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иметь по ней собственное мнение и уметь высказывать его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Синквейн учит высказывать своё мнение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находить и выделять в большом объёме информации главную мысль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делать выводы и кратко формулировать их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61859">
            <a:off x="240605" y="4842537"/>
            <a:ext cx="2183904" cy="1637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9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2561833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17471">
            <a:off x="360558" y="4031370"/>
            <a:ext cx="2340768" cy="24982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2961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Пример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4536504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Мультфильм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Добрый</a:t>
            </a:r>
            <a:r>
              <a:rPr lang="en-US" i="1" dirty="0" smtClean="0">
                <a:solidFill>
                  <a:schemeClr val="tx1"/>
                </a:solidFill>
              </a:rPr>
              <a:t>,</a:t>
            </a:r>
            <a:r>
              <a:rPr lang="ru-RU" i="1" dirty="0" smtClean="0">
                <a:solidFill>
                  <a:schemeClr val="tx1"/>
                </a:solidFill>
              </a:rPr>
              <a:t> смешной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Удивляет</a:t>
            </a:r>
            <a:r>
              <a:rPr lang="en-US" i="1" dirty="0" smtClean="0">
                <a:solidFill>
                  <a:schemeClr val="tx1"/>
                </a:solidFill>
              </a:rPr>
              <a:t>,</a:t>
            </a:r>
            <a:r>
              <a:rPr lang="ru-RU" i="1" dirty="0" smtClean="0">
                <a:solidFill>
                  <a:schemeClr val="tx1"/>
                </a:solidFill>
              </a:rPr>
              <a:t>радует</a:t>
            </a:r>
            <a:r>
              <a:rPr lang="en-US" i="1" dirty="0" smtClean="0">
                <a:solidFill>
                  <a:schemeClr val="tx1"/>
                </a:solidFill>
              </a:rPr>
              <a:t>,</a:t>
            </a:r>
            <a:r>
              <a:rPr lang="ru-RU" i="1" dirty="0" smtClean="0">
                <a:solidFill>
                  <a:schemeClr val="tx1"/>
                </a:solidFill>
              </a:rPr>
              <a:t>впечатляет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Мультфильм -Волшебство своими руками!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Искусство</a:t>
            </a:r>
          </a:p>
          <a:p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Проект: </a:t>
            </a:r>
            <a:r>
              <a:rPr lang="ru-RU" dirty="0" smtClean="0">
                <a:solidFill>
                  <a:srgbClr val="FF0000"/>
                </a:solidFill>
              </a:rPr>
              <a:t>Что такое 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Гипотеза:</a:t>
            </a:r>
            <a:r>
              <a:rPr lang="ru-RU" dirty="0" smtClean="0"/>
              <a:t> Если я развиваю свое мышление, то я успешен в обучении и убедителен в оценивании своих поступков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Общая цель: </a:t>
            </a:r>
            <a:r>
              <a:rPr lang="ru-RU" dirty="0" smtClean="0"/>
              <a:t>исследовать один из способов, как стать успешным в обучении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Личная цель: </a:t>
            </a:r>
            <a:r>
              <a:rPr lang="ru-RU" dirty="0" smtClean="0"/>
              <a:t>научиться составлять </a:t>
            </a:r>
            <a:r>
              <a:rPr lang="ru-RU" dirty="0" err="1" smtClean="0"/>
              <a:t>синквейны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Проблемные вопросы: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СИНКВЕЙН?</a:t>
            </a:r>
          </a:p>
          <a:p>
            <a:r>
              <a:rPr lang="ru-RU" dirty="0" smtClean="0"/>
              <a:t>Кому будет интересен наш проект?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Источники информации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Беседа с учителем</a:t>
            </a:r>
          </a:p>
          <a:p>
            <a:r>
              <a:rPr lang="ru-RU" sz="2400" dirty="0" smtClean="0"/>
              <a:t>Электронные ресурсы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Промежуточные и итоговые продукты проекта:</a:t>
            </a:r>
          </a:p>
          <a:p>
            <a:pPr>
              <a:buNone/>
            </a:pPr>
            <a:r>
              <a:rPr lang="ru-RU" sz="2400" dirty="0" smtClean="0"/>
              <a:t>1.Создание памяток для составления </a:t>
            </a:r>
            <a:r>
              <a:rPr lang="ru-RU" sz="2400" dirty="0" err="1" smtClean="0"/>
              <a:t>синквейна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2.Создание </a:t>
            </a:r>
            <a:r>
              <a:rPr lang="ru-RU" sz="2400" dirty="0" err="1" smtClean="0"/>
              <a:t>синквейнов</a:t>
            </a:r>
            <a:r>
              <a:rPr lang="ru-RU" sz="2400" dirty="0" smtClean="0"/>
              <a:t> по темам «Выходной день», «Мультфильм», «Кино», «Рыцарь», «Мечта».</a:t>
            </a:r>
          </a:p>
          <a:p>
            <a:pPr>
              <a:buNone/>
            </a:pPr>
            <a:r>
              <a:rPr lang="ru-RU" sz="2400" dirty="0" smtClean="0"/>
              <a:t>3.Создание 3-х презентаций ( групповой отчет и индивидуальный)на тему « Что такое </a:t>
            </a:r>
            <a:r>
              <a:rPr lang="ru-RU" sz="2400" dirty="0" err="1" smtClean="0"/>
              <a:t>синквейн</a:t>
            </a:r>
            <a:r>
              <a:rPr lang="ru-RU" sz="2400" dirty="0" smtClean="0"/>
              <a:t>»</a:t>
            </a:r>
          </a:p>
          <a:p>
            <a:pPr>
              <a:buNone/>
            </a:pPr>
            <a:r>
              <a:rPr lang="ru-RU" sz="2400" dirty="0" smtClean="0"/>
              <a:t>4.Проведение занятия с учениками 2 «Б» класса по обучению составлять </a:t>
            </a:r>
            <a:r>
              <a:rPr lang="ru-RU" sz="2400" dirty="0" err="1" smtClean="0"/>
              <a:t>синквейн</a:t>
            </a: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Общая и личная цели выполнены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Гипотеза подтвердилась- </a:t>
            </a:r>
            <a:r>
              <a:rPr lang="ru-RU" dirty="0" smtClean="0">
                <a:solidFill>
                  <a:srgbClr val="002060"/>
                </a:solidFill>
              </a:rPr>
              <a:t>годовую диагностическую работу , направленную на проверку умений ставить перед собой цели, прогнозировать , анализировать, извлекать информацию из текста, письменно объяснять свои выводы – выполнили с очень хорошими результатами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siaz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093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tang" pitchFamily="18" charset="-127"/>
                <a:ea typeface="Batang" pitchFamily="18" charset="-127"/>
              </a:rPr>
              <a:t>СИНКВЕЙН</a:t>
            </a:r>
            <a:endParaRPr lang="ru-RU" sz="9600" dirty="0">
              <a:solidFill>
                <a:schemeClr val="tx1">
                  <a:lumMod val="65000"/>
                  <a:lumOff val="3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005064"/>
            <a:ext cx="3888432" cy="1752600"/>
          </a:xfrm>
        </p:spPr>
        <p:txBody>
          <a:bodyPr>
            <a:normAutofit/>
          </a:bodyPr>
          <a:lstStyle/>
          <a:p>
            <a:endParaRPr lang="ru-RU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Синквейн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920880" cy="3744416"/>
          </a:xfrm>
          <a:ln>
            <a:noFill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tx1"/>
                </a:solidFill>
              </a:rPr>
              <a:t>Происходит от французского слова «пять»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tx1"/>
                </a:solidFill>
              </a:rPr>
              <a:t>Нерифмованное пятистрочное стихотворение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tx1"/>
                </a:solidFill>
              </a:rPr>
              <a:t>Стихотворение по определённым правилам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24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61859">
            <a:off x="240605" y="4842537"/>
            <a:ext cx="2183904" cy="1637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35779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Стихотворная форма, возникшая в США в начале XX века под влиянием японской поэзии. Форму синквейна разработала американская поэтесса Аделаида Крэпси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764704"/>
            <a:ext cx="63805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12561833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17471">
            <a:off x="289408" y="4589151"/>
            <a:ext cx="1878862" cy="2005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Аделаида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Крэпси -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adelaide-crapsey-4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4176464" cy="4421221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860032" y="1340768"/>
            <a:ext cx="3744416" cy="4691063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Американская поэтесса, которая придумала синквейн</a:t>
            </a:r>
            <a:r>
              <a:rPr lang="en-US" sz="3000" dirty="0" smtClean="0"/>
              <a:t>.</a:t>
            </a:r>
            <a:r>
              <a:rPr lang="ru-RU" sz="3200" dirty="0" smtClean="0"/>
              <a:t> </a:t>
            </a:r>
            <a:r>
              <a:rPr lang="ru-RU" sz="3200" dirty="0" err="1" smtClean="0"/>
              <a:t>Синквейны</a:t>
            </a:r>
            <a:r>
              <a:rPr lang="ru-RU" sz="3200" dirty="0" smtClean="0"/>
              <a:t> вошли в её посмертное собрание стихотворений, изданное в 1914 г.</a:t>
            </a:r>
            <a:endParaRPr lang="ru-RU" sz="3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367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Тема: учебная деятельность</vt:lpstr>
      <vt:lpstr>Проект: Что такое СИНКВЕЙН</vt:lpstr>
      <vt:lpstr>Проблемные вопросы:</vt:lpstr>
      <vt:lpstr>Источники информации</vt:lpstr>
      <vt:lpstr>ВЫВОДЫ </vt:lpstr>
      <vt:lpstr>СИНКВЕЙН</vt:lpstr>
      <vt:lpstr>Синквейн</vt:lpstr>
      <vt:lpstr> </vt:lpstr>
      <vt:lpstr>Аделаида                Крэпси -</vt:lpstr>
      <vt:lpstr>Построение</vt:lpstr>
      <vt:lpstr>Чему учит синквейн</vt:lpstr>
      <vt:lpstr>Пример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</dc:title>
  <cp:lastModifiedBy>начальная школа</cp:lastModifiedBy>
  <cp:revision>58</cp:revision>
  <dcterms:modified xsi:type="dcterms:W3CDTF">2016-05-15T20:39:14Z</dcterms:modified>
</cp:coreProperties>
</file>