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59" r:id="rId9"/>
    <p:sldId id="265" r:id="rId10"/>
    <p:sldId id="266" r:id="rId11"/>
    <p:sldId id="260" r:id="rId12"/>
    <p:sldId id="267" r:id="rId13"/>
    <p:sldId id="268" r:id="rId14"/>
    <p:sldId id="269" r:id="rId15"/>
    <p:sldId id="276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 ГРАЖДАНИН СВОЕЙ РОССИИ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064861"/>
            <a:ext cx="6096000" cy="4130040"/>
          </a:xfrm>
        </p:spPr>
      </p:pic>
    </p:spTree>
    <p:extLst>
      <p:ext uri="{BB962C8B-B14F-4D97-AF65-F5344CB8AC3E}">
        <p14:creationId xmlns:p14="http://schemas.microsoft.com/office/powerpoint/2010/main" val="2529345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Наука 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о флагах -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вексиллология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4205584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19256" cy="852704"/>
          </a:xfrm>
        </p:spPr>
        <p:txBody>
          <a:bodyPr>
            <a:normAutofit/>
          </a:bodyPr>
          <a:lstStyle/>
          <a:p>
            <a:r>
              <a:rPr lang="ru-RU" sz="45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Флаги государств</a:t>
            </a:r>
            <a:endParaRPr lang="ru-RU" sz="45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940834"/>
            <a:ext cx="1950368" cy="13002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802532"/>
            <a:ext cx="1668780" cy="1143000"/>
          </a:xfrm>
        </p:spPr>
      </p:pic>
      <p:pic>
        <p:nvPicPr>
          <p:cNvPr id="1026" name="Picture 2" descr="C:\Users\Наташа\Desktop\Беседа Я гражданин своей России\Крым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916832"/>
            <a:ext cx="1828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Беседа Я гражданин своей России\Россия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285" y="4221088"/>
            <a:ext cx="1905000" cy="1266825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ша\Desktop\Беседа Я гражданин своей России\Франция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6515" y="4533559"/>
            <a:ext cx="1524000" cy="101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таша\Desktop\Беседа Я гражданин своей России\Чехия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295292"/>
            <a:ext cx="1881257" cy="125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9672" y="35730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Италия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96515" y="3573016"/>
            <a:ext cx="122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Крым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35730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Нидерланды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59492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5949280"/>
            <a:ext cx="127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9492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Чехия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067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15121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Президент 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Российской Федерации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Владимир Владимирович Путин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098" name="Picture 2" descr="C:\Users\Наташа\Desktop\Беседа Я гражданин своей России\mediaprevi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663" y="2204864"/>
            <a:ext cx="3178809" cy="456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780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363272" cy="20184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Конституция – 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основной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закон нашей страны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777" y="1935163"/>
            <a:ext cx="2750445" cy="4389437"/>
          </a:xfrm>
        </p:spPr>
      </p:pic>
    </p:spTree>
    <p:extLst>
      <p:ext uri="{BB962C8B-B14F-4D97-AF65-F5344CB8AC3E}">
        <p14:creationId xmlns:p14="http://schemas.microsoft.com/office/powerpoint/2010/main" val="4207477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ЖИЗНЬ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204" y="1484784"/>
            <a:ext cx="3221692" cy="4467413"/>
          </a:xfrm>
        </p:spPr>
      </p:pic>
    </p:spTree>
    <p:extLst>
      <p:ext uri="{BB962C8B-B14F-4D97-AF65-F5344CB8AC3E}">
        <p14:creationId xmlns:p14="http://schemas.microsoft.com/office/powerpoint/2010/main" val="2389907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Суворов А.В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. (1729-1800)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1152276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Мы имеем право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844824"/>
            <a:ext cx="4464496" cy="4709384"/>
          </a:xfrm>
        </p:spPr>
      </p:pic>
    </p:spTree>
    <p:extLst>
      <p:ext uri="{BB962C8B-B14F-4D97-AF65-F5344CB8AC3E}">
        <p14:creationId xmlns:p14="http://schemas.microsoft.com/office/powerpoint/2010/main" val="2300082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137041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Сказка – ложь, да в ней намек…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450" y="2351881"/>
            <a:ext cx="7023100" cy="3556000"/>
          </a:xfrm>
        </p:spPr>
      </p:pic>
    </p:spTree>
    <p:extLst>
      <p:ext uri="{BB962C8B-B14F-4D97-AF65-F5344CB8AC3E}">
        <p14:creationId xmlns:p14="http://schemas.microsoft.com/office/powerpoint/2010/main" val="2245202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78" y="1935163"/>
            <a:ext cx="7803443" cy="4389437"/>
          </a:xfrm>
        </p:spPr>
      </p:pic>
    </p:spTree>
    <p:extLst>
      <p:ext uri="{BB962C8B-B14F-4D97-AF65-F5344CB8AC3E}">
        <p14:creationId xmlns:p14="http://schemas.microsoft.com/office/powerpoint/2010/main" val="406733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899" y="1935163"/>
            <a:ext cx="4010202" cy="4389437"/>
          </a:xfrm>
        </p:spPr>
      </p:pic>
    </p:spTree>
    <p:extLst>
      <p:ext uri="{BB962C8B-B14F-4D97-AF65-F5344CB8AC3E}">
        <p14:creationId xmlns:p14="http://schemas.microsoft.com/office/powerpoint/2010/main" val="113393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4088"/>
            <a:ext cx="8075240" cy="708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Ценности человека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484785"/>
            <a:ext cx="6329676" cy="5350862"/>
          </a:xfrm>
        </p:spPr>
      </p:pic>
    </p:spTree>
    <p:extLst>
      <p:ext uri="{BB962C8B-B14F-4D97-AF65-F5344CB8AC3E}">
        <p14:creationId xmlns:p14="http://schemas.microsoft.com/office/powerpoint/2010/main" val="2677917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628800"/>
            <a:ext cx="4641304" cy="4381391"/>
          </a:xfrm>
        </p:spPr>
      </p:pic>
    </p:spTree>
    <p:extLst>
      <p:ext uri="{BB962C8B-B14F-4D97-AF65-F5344CB8AC3E}">
        <p14:creationId xmlns:p14="http://schemas.microsoft.com/office/powerpoint/2010/main" val="864197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12984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Презентация к беседе </a:t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«Я гражданин своей России»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Подготовила</a:t>
            </a:r>
          </a:p>
          <a:p>
            <a:pPr marL="0" indent="0">
              <a:buNone/>
            </a:pPr>
            <a:r>
              <a:rPr lang="ru-RU" dirty="0" smtClean="0"/>
              <a:t>педагог дополнительного образования </a:t>
            </a:r>
          </a:p>
          <a:p>
            <a:pPr marL="0" indent="0">
              <a:buNone/>
            </a:pPr>
            <a:r>
              <a:rPr lang="ru-RU" dirty="0" smtClean="0"/>
              <a:t>МУ ДО «Центр детского творчества» Ленинского района г. Саратова</a:t>
            </a:r>
          </a:p>
          <a:p>
            <a:pPr marL="0" indent="0">
              <a:buNone/>
            </a:pPr>
            <a:r>
              <a:rPr lang="ru-RU" dirty="0" smtClean="0"/>
              <a:t>Капнист Наталия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185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Родина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988840"/>
            <a:ext cx="5910064" cy="4170817"/>
          </a:xfrm>
        </p:spPr>
      </p:pic>
    </p:spTree>
    <p:extLst>
      <p:ext uri="{BB962C8B-B14F-4D97-AF65-F5344CB8AC3E}">
        <p14:creationId xmlns:p14="http://schemas.microsoft.com/office/powerpoint/2010/main" val="254082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Рисунок 11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983586653"/>
              </p:ext>
            </p:extLst>
          </p:nvPr>
        </p:nvGraphicFramePr>
        <p:xfrm>
          <a:off x="1688442" y="1549485"/>
          <a:ext cx="5475846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2737636"/>
                <a:gridCol w="2738210"/>
              </a:tblGrid>
              <a:tr h="2880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Если </a:t>
                      </a: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скажут слово «Родина»,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Сразу в памяти встает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Старый сад, в саду – смородина,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Толстый тополь у ворот.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 реки березка-скромница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 ромашковый бугор,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 другим, наверно, вспомнится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Свой родной московский двор,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909" marR="6190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лужах первые кораблики,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Над скакалкой топот ног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 большой соседней фабрики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Громкий, радостный гудок,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…Или степь от маков красная,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Золотая целина…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Родина бывает разная,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Но у всех она одна</a:t>
                      </a: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(Зоя  Александрова)</a:t>
                      </a:r>
                      <a:endParaRPr lang="ru-RU" sz="1400" b="1" i="1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1909" marR="6190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1" name="Picture 3" descr="C:\Users\Наташа\Desktop\Беседа Я гражданин своей России\0_8ad20_fd71ec6c_X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73845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ша\Desktop\Беседа Я гражданин своей России\b3c3f76ab2a80eb9454442fbfbb21f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24803"/>
            <a:ext cx="3082077" cy="204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аташа\Desktop\Беседа Я гражданин своей России\ozelenenie_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48" y="4792625"/>
            <a:ext cx="3010065" cy="195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аташа\Desktop\Беседа Я гражданин своей России\7934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7171" y="94671"/>
            <a:ext cx="2585057" cy="193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92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Карта России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88" y="1935163"/>
            <a:ext cx="7520424" cy="4389437"/>
          </a:xfrm>
        </p:spPr>
      </p:pic>
    </p:spTree>
    <p:extLst>
      <p:ext uri="{BB962C8B-B14F-4D97-AF65-F5344CB8AC3E}">
        <p14:creationId xmlns:p14="http://schemas.microsoft.com/office/powerpoint/2010/main" val="2316733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Символы государства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  <p:extLst>
      <p:ext uri="{BB962C8B-B14F-4D97-AF65-F5344CB8AC3E}">
        <p14:creationId xmlns:p14="http://schemas.microsoft.com/office/powerpoint/2010/main" val="9318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Герб, флаг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360" y="2930049"/>
            <a:ext cx="2240280" cy="24155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0756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Гимн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916832"/>
            <a:ext cx="6089649" cy="4567237"/>
          </a:xfrm>
        </p:spPr>
      </p:pic>
    </p:spTree>
    <p:extLst>
      <p:ext uri="{BB962C8B-B14F-4D97-AF65-F5344CB8AC3E}">
        <p14:creationId xmlns:p14="http://schemas.microsoft.com/office/powerpoint/2010/main" val="3846393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dirty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000" dirty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500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  <a:t>Наука о гербах -</a:t>
            </a:r>
            <a:br>
              <a:rPr lang="ru-RU" sz="4500" dirty="0" smtClean="0">
                <a:solidFill>
                  <a:srgbClr val="0070C0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r>
              <a:rPr lang="ru-RU" sz="4500" dirty="0" smtClean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  <a:t>геральдика</a:t>
            </a:r>
            <a:endParaRPr lang="ru-RU" sz="45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3568412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59</Words>
  <Application>Microsoft Office PowerPoint</Application>
  <PresentationFormat>Экран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Я ГРАЖДАНИН СВОЕЙ РОССИИ</vt:lpstr>
      <vt:lpstr>Ценности человека</vt:lpstr>
      <vt:lpstr>Родина</vt:lpstr>
      <vt:lpstr>Презентация PowerPoint</vt:lpstr>
      <vt:lpstr>Карта России</vt:lpstr>
      <vt:lpstr>Символы государства</vt:lpstr>
      <vt:lpstr>Герб, флаг</vt:lpstr>
      <vt:lpstr>Гимн</vt:lpstr>
      <vt:lpstr>       Наука о гербах - геральдика</vt:lpstr>
      <vt:lpstr>Наука о флагах - вексиллология</vt:lpstr>
      <vt:lpstr>Флаги государств</vt:lpstr>
      <vt:lpstr>   Президент  Российской Федерации</vt:lpstr>
      <vt:lpstr> Конституция –  основной закон нашей страны</vt:lpstr>
      <vt:lpstr>ЖИЗНЬ</vt:lpstr>
      <vt:lpstr>Суворов А.В. (1729-1800)</vt:lpstr>
      <vt:lpstr>Мы имеем право</vt:lpstr>
      <vt:lpstr> Сказка – ложь, да в ней намек…</vt:lpstr>
      <vt:lpstr>Презентация PowerPoint</vt:lpstr>
      <vt:lpstr>Презентация PowerPoint</vt:lpstr>
      <vt:lpstr>Презентация PowerPoint</vt:lpstr>
      <vt:lpstr>Презентация к беседе  «Я гражданин своей России»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ГРАЖДАНИН СВОЕЙ РОССИИ</dc:title>
  <dc:creator>Наташа</dc:creator>
  <cp:lastModifiedBy>Наташа</cp:lastModifiedBy>
  <cp:revision>27</cp:revision>
  <dcterms:created xsi:type="dcterms:W3CDTF">2016-06-07T18:50:07Z</dcterms:created>
  <dcterms:modified xsi:type="dcterms:W3CDTF">2016-09-20T19:08:29Z</dcterms:modified>
</cp:coreProperties>
</file>