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0" autoAdjust="0"/>
  </p:normalViewPr>
  <p:slideViewPr>
    <p:cSldViewPr>
      <p:cViewPr>
        <p:scale>
          <a:sx n="60" d="100"/>
          <a:sy n="60" d="100"/>
        </p:scale>
        <p:origin x="-1656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706BA2-5127-4FB9-A461-0981110D95BF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318C61-EF76-4543-956F-AF6310F0D30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157940_1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3702" y="571480"/>
            <a:ext cx="2057400" cy="535785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Василий </a:t>
            </a:r>
            <a:r>
              <a:rPr lang="ru-RU" sz="1800" dirty="0" smtClean="0">
                <a:solidFill>
                  <a:schemeClr val="bg1"/>
                </a:solidFill>
              </a:rPr>
              <a:t>Константинович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Кокышев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5786454"/>
            <a:ext cx="2057400" cy="23334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лазарь отец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054" r="9054"/>
          <a:stretch>
            <a:fillRect/>
          </a:stretch>
        </p:blipFill>
        <p:spPr>
          <a:xfrm>
            <a:off x="428596" y="457200"/>
            <a:ext cx="6048404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3071834" cy="3857652"/>
          </a:xfrm>
        </p:spPr>
        <p:style>
          <a:lnRef idx="0">
            <a:schemeClr val="accent2"/>
          </a:lnRef>
          <a:fillRef idx="1001">
            <a:schemeClr val="l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857620" y="1357298"/>
            <a:ext cx="4829180" cy="378621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Segoe Script" pitchFamily="34" charset="0"/>
              </a:rPr>
              <a:t>     Э. С. Дугина – легенда алтайского искусства. В памяти своих земляков она осталась обаятельным, душевно щедрым человеком.</a:t>
            </a:r>
            <a:endParaRPr lang="ru-RU" sz="2800" b="1" i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7" name="Рисунок 6" descr="кокышев мать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81" b="12581"/>
          <a:stretch>
            <a:fillRect/>
          </a:stretch>
        </p:blipFill>
        <p:spPr>
          <a:xfrm>
            <a:off x="357158" y="1285860"/>
            <a:ext cx="3214710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86446" y="4857760"/>
            <a:ext cx="3000396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effectLst/>
                <a:cs typeface="Angsana New" pitchFamily="18" charset="-34"/>
              </a:rPr>
              <a:t>Леонид </a:t>
            </a:r>
            <a:br>
              <a:rPr lang="ru-RU" sz="3600" dirty="0" smtClean="0">
                <a:solidFill>
                  <a:schemeClr val="tx1"/>
                </a:solidFill>
                <a:effectLst/>
                <a:cs typeface="Angsana New" pitchFamily="18" charset="-34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cs typeface="Angsana New" pitchFamily="18" charset="-34"/>
              </a:rPr>
              <a:t>Трауберг</a:t>
            </a:r>
            <a:endParaRPr lang="ru-RU" sz="3600" dirty="0">
              <a:solidFill>
                <a:schemeClr val="tx1"/>
              </a:solidFill>
              <a:effectLst/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57628"/>
            <a:ext cx="2786082" cy="26432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j-lt"/>
              </a:rPr>
              <a:t>Григорий  </a:t>
            </a:r>
          </a:p>
          <a:p>
            <a:r>
              <a:rPr lang="ru-RU" sz="4000" dirty="0" smtClean="0">
                <a:latin typeface="+mj-lt"/>
              </a:rPr>
              <a:t>Козинцев</a:t>
            </a:r>
            <a:endParaRPr lang="ru-RU" sz="4000" dirty="0">
              <a:latin typeface="+mj-lt"/>
            </a:endParaRPr>
          </a:p>
        </p:txBody>
      </p:sp>
      <p:pic>
        <p:nvPicPr>
          <p:cNvPr id="1028" name="Picture 4" descr="C:\Users\Валерия\Desktop\0_о\НОУ\php3BXsL4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3086098" cy="4358896"/>
          </a:xfrm>
          <a:prstGeom prst="rect">
            <a:avLst/>
          </a:prstGeom>
          <a:noFill/>
        </p:spPr>
      </p:pic>
      <p:pic>
        <p:nvPicPr>
          <p:cNvPr id="1029" name="Picture 5" descr="C:\Users\Валерия\Desktop\0_о\НОУ\6a32709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4998888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5429264"/>
            <a:ext cx="2500330" cy="114300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Дьайкана  Духанова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29190" y="1600200"/>
            <a:ext cx="3757610" cy="44196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tjajhan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150" b="12150"/>
          <a:stretch>
            <a:fillRect/>
          </a:stretch>
        </p:blipFill>
        <p:spPr>
          <a:xfrm>
            <a:off x="2857488" y="214290"/>
            <a:ext cx="3929090" cy="495193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414340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Кадры  </a:t>
            </a:r>
            <a:br>
              <a:rPr lang="ru-RU" dirty="0" smtClean="0"/>
            </a:br>
            <a:r>
              <a:rPr lang="ru-RU" dirty="0" smtClean="0"/>
              <a:t>                           из     </a:t>
            </a:r>
            <a:br>
              <a:rPr lang="ru-RU" dirty="0" smtClean="0"/>
            </a:br>
            <a:r>
              <a:rPr lang="ru-RU" dirty="0" smtClean="0"/>
              <a:t>                  кинофильма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4572008"/>
            <a:ext cx="8501122" cy="15716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«ОДНА»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4189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l_a8872d1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57290" y="1000108"/>
            <a:ext cx="6429420" cy="482206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tjajhan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96" r="8096"/>
          <a:stretch>
            <a:fillRect/>
          </a:stretch>
        </p:blipFill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OdnaAllein-Cover-16355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997" b="12997"/>
          <a:stretch>
            <a:fillRect/>
          </a:stretch>
        </p:blipFill>
        <p:spPr>
          <a:xfrm rot="420000">
            <a:off x="3051175" y="438150"/>
            <a:ext cx="5543550" cy="58515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000100" y="5357826"/>
            <a:ext cx="7000924" cy="78581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 Григорий Иванович Чорос-Гуркин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1sm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047" r="2047"/>
          <a:stretch>
            <a:fillRect/>
          </a:stretch>
        </p:blipFill>
        <p:spPr>
          <a:xfrm>
            <a:off x="1500166" y="357166"/>
            <a:ext cx="6019800" cy="471490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3702" y="1571612"/>
            <a:ext cx="2057400" cy="164307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Андрей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Викторович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Анохин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4143380"/>
            <a:ext cx="2057400" cy="187642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675161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950" b="5950"/>
          <a:stretch>
            <a:fillRect/>
          </a:stretch>
        </p:blipFill>
        <p:spPr>
          <a:xfrm>
            <a:off x="428596" y="428604"/>
            <a:ext cx="6019800" cy="55626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53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</vt:lpstr>
      <vt:lpstr> Леонид  Трауберг</vt:lpstr>
      <vt:lpstr> Дьайкана  Духанова</vt:lpstr>
      <vt:lpstr>                       Кадры                              из                        кинофильма  </vt:lpstr>
      <vt:lpstr> </vt:lpstr>
      <vt:lpstr> </vt:lpstr>
      <vt:lpstr> </vt:lpstr>
      <vt:lpstr> </vt:lpstr>
      <vt:lpstr>Андрей  Викторович Анохин</vt:lpstr>
      <vt:lpstr>     Василий Константинович  Кокышев </vt:lpstr>
      <vt:lpstr>       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Леонид  Трауберг</dc:title>
  <dc:creator>HP</dc:creator>
  <cp:lastModifiedBy>HP</cp:lastModifiedBy>
  <cp:revision>15</cp:revision>
  <dcterms:created xsi:type="dcterms:W3CDTF">2016-04-21T15:18:11Z</dcterms:created>
  <dcterms:modified xsi:type="dcterms:W3CDTF">2016-04-22T13:41:55Z</dcterms:modified>
</cp:coreProperties>
</file>