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59" r:id="rId4"/>
    <p:sldId id="261" r:id="rId5"/>
    <p:sldId id="260" r:id="rId6"/>
    <p:sldId id="264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08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1839A5-0118-4388-9B80-B6AAEA42A643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FBFEFD-20FA-4DBA-852F-54648EDB3F8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BFEFD-20FA-4DBA-852F-54648EDB3F89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BE142-ADF0-40D1-B01D-77310ED7C940}" type="datetimeFigureOut">
              <a:rPr lang="ru-RU" smtClean="0"/>
              <a:pPr/>
              <a:t>20.09.2016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CD33C-E694-4C88-A3DC-9426021C5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BE142-ADF0-40D1-B01D-77310ED7C940}" type="datetimeFigureOut">
              <a:rPr lang="ru-RU" smtClean="0"/>
              <a:pPr/>
              <a:t>20.09.2016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CD33C-E694-4C88-A3DC-9426021C5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BE142-ADF0-40D1-B01D-77310ED7C940}" type="datetimeFigureOut">
              <a:rPr lang="ru-RU" smtClean="0"/>
              <a:pPr/>
              <a:t>20.09.2016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CD33C-E694-4C88-A3DC-9426021C5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BE142-ADF0-40D1-B01D-77310ED7C940}" type="datetimeFigureOut">
              <a:rPr lang="ru-RU" smtClean="0"/>
              <a:pPr/>
              <a:t>20.09.2016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CD33C-E694-4C88-A3DC-9426021C5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BE142-ADF0-40D1-B01D-77310ED7C940}" type="datetimeFigureOut">
              <a:rPr lang="ru-RU" smtClean="0"/>
              <a:pPr/>
              <a:t>20.09.2016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CD33C-E694-4C88-A3DC-9426021C5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BE142-ADF0-40D1-B01D-77310ED7C940}" type="datetimeFigureOut">
              <a:rPr lang="ru-RU" smtClean="0"/>
              <a:pPr/>
              <a:t>20.09.2016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CD33C-E694-4C88-A3DC-9426021C5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BE142-ADF0-40D1-B01D-77310ED7C940}" type="datetimeFigureOut">
              <a:rPr lang="ru-RU" smtClean="0"/>
              <a:pPr/>
              <a:t>20.09.2016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CD33C-E694-4C88-A3DC-9426021C5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BE142-ADF0-40D1-B01D-77310ED7C940}" type="datetimeFigureOut">
              <a:rPr lang="ru-RU" smtClean="0"/>
              <a:pPr/>
              <a:t>20.09.2016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CD33C-E694-4C88-A3DC-9426021C5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BE142-ADF0-40D1-B01D-77310ED7C940}" type="datetimeFigureOut">
              <a:rPr lang="ru-RU" smtClean="0"/>
              <a:pPr/>
              <a:t>20.09.2016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CD33C-E694-4C88-A3DC-9426021C5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BE142-ADF0-40D1-B01D-77310ED7C940}" type="datetimeFigureOut">
              <a:rPr lang="ru-RU" smtClean="0"/>
              <a:pPr/>
              <a:t>20.09.2016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CD33C-E694-4C88-A3DC-9426021C5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BE142-ADF0-40D1-B01D-77310ED7C940}" type="datetimeFigureOut">
              <a:rPr lang="ru-RU" smtClean="0"/>
              <a:pPr/>
              <a:t>20.09.2016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CD33C-E694-4C88-A3DC-9426021C5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BE142-ADF0-40D1-B01D-77310ED7C940}" type="datetimeFigureOut">
              <a:rPr lang="ru-RU" smtClean="0"/>
              <a:pPr/>
              <a:t>20.09.2016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CD33C-E694-4C88-A3DC-9426021C5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etskie-0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240" y="404664"/>
            <a:ext cx="8572560" cy="628654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500166" y="4786322"/>
            <a:ext cx="62367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ЛЕСНЫЕ ДОМИШКИ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67413" y="5678493"/>
            <a:ext cx="40373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/>
              <a:t>Куделина</a:t>
            </a:r>
            <a:r>
              <a:rPr lang="ru-RU" dirty="0"/>
              <a:t>  Л.В.</a:t>
            </a:r>
          </a:p>
          <a:p>
            <a:r>
              <a:rPr lang="ru-RU" dirty="0"/>
              <a:t>Воспитатель МБОУ ВМР «</a:t>
            </a:r>
            <a:r>
              <a:rPr lang="ru-RU" dirty="0" err="1"/>
              <a:t>Стризневская</a:t>
            </a:r>
            <a:endParaRPr lang="ru-RU" dirty="0"/>
          </a:p>
          <a:p>
            <a:r>
              <a:rPr lang="ru-RU" dirty="0"/>
              <a:t> начальная школа – детский сад»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9da15_8d3c6fa1_X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1142984"/>
            <a:ext cx="4572032" cy="3929090"/>
          </a:xfrm>
          <a:prstGeom prst="rect">
            <a:avLst/>
          </a:prstGeom>
          <a:ln w="88900" cap="sq" cmpd="thickThin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Рисунок 2" descr="images (3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3504" y="1142984"/>
            <a:ext cx="3500462" cy="3929090"/>
          </a:xfrm>
          <a:prstGeom prst="rect">
            <a:avLst/>
          </a:prstGeom>
          <a:ln w="88900" cap="sq" cmpd="thickThin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1428728" y="5429264"/>
            <a:ext cx="37862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>     дом белки            -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15008" y="5429264"/>
            <a:ext cx="1571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   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>дупло</a:t>
            </a: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едведь-гризл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1285860"/>
            <a:ext cx="4071966" cy="3714776"/>
          </a:xfrm>
          <a:prstGeom prst="rect">
            <a:avLst/>
          </a:prstGeom>
          <a:ln w="88900" cap="sq" cmpd="thickThin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Рисунок 2" descr="soroka-vorona_1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6314" y="1285860"/>
            <a:ext cx="3857652" cy="3714776"/>
          </a:xfrm>
          <a:prstGeom prst="rect">
            <a:avLst/>
          </a:prstGeom>
          <a:ln w="88900" cap="sq" cmpd="thickThin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857224" y="5357826"/>
            <a:ext cx="3929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>    дом медведя       -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57818" y="5357826"/>
            <a:ext cx="23574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>берлога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lisa-e139792548583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1214422"/>
            <a:ext cx="4286280" cy="3571900"/>
          </a:xfrm>
          <a:prstGeom prst="rect">
            <a:avLst/>
          </a:prstGeom>
          <a:ln w="88900" cap="sq" cmpd="thickThin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 descr="sol_a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6314" y="1214422"/>
            <a:ext cx="4143404" cy="3571900"/>
          </a:xfrm>
          <a:prstGeom prst="rect">
            <a:avLst/>
          </a:prstGeom>
          <a:noFill/>
          <a:ln w="88900" cap="sq" cmpd="thickThin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1643042" y="5214950"/>
            <a:ext cx="3214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>  дом лисы           -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29256" y="5214950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>         нора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1142984"/>
            <a:ext cx="4143404" cy="3571900"/>
          </a:xfrm>
          <a:prstGeom prst="rect">
            <a:avLst/>
          </a:prstGeom>
          <a:ln w="88900" cap="sq" cmpd="thickThin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Рисунок 2" descr="image_56151014155224726627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6314" y="1142984"/>
            <a:ext cx="4000496" cy="3571900"/>
          </a:xfrm>
          <a:prstGeom prst="rect">
            <a:avLst/>
          </a:prstGeom>
          <a:ln w="88900" cap="sq" cmpd="thickThin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1142976" y="4929198"/>
            <a:ext cx="371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>   дом волка            -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15008" y="4929198"/>
            <a:ext cx="2000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>логово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reat-tit-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1071546"/>
            <a:ext cx="4143404" cy="3786214"/>
          </a:xfrm>
          <a:prstGeom prst="rect">
            <a:avLst/>
          </a:prstGeom>
          <a:ln w="88900" cap="sq" cmpd="thickThin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Рисунок 2" descr="m-591030.jpg"/>
          <p:cNvPicPr>
            <a:picLocks noChangeAspect="1"/>
          </p:cNvPicPr>
          <p:nvPr/>
        </p:nvPicPr>
        <p:blipFill>
          <a:blip r:embed="rId4"/>
          <a:srcRect l="3400" t="5829" r="4829" b="8678"/>
          <a:stretch>
            <a:fillRect/>
          </a:stretch>
        </p:blipFill>
        <p:spPr>
          <a:xfrm>
            <a:off x="4857752" y="1071546"/>
            <a:ext cx="4071966" cy="3857652"/>
          </a:xfrm>
          <a:prstGeom prst="rect">
            <a:avLst/>
          </a:prstGeom>
          <a:ln w="88900" cap="sq" cmpd="thickThin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1357290" y="5214950"/>
            <a:ext cx="35004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>дом синицы          -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86446" y="5214950"/>
            <a:ext cx="24288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>гнездо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adger-44204_640.jpg"/>
          <p:cNvPicPr>
            <a:picLocks noChangeAspect="1"/>
          </p:cNvPicPr>
          <p:nvPr/>
        </p:nvPicPr>
        <p:blipFill>
          <a:blip r:embed="rId4"/>
          <a:srcRect t="9863" r="36921" b="13646"/>
          <a:stretch>
            <a:fillRect/>
          </a:stretch>
        </p:blipFill>
        <p:spPr>
          <a:xfrm>
            <a:off x="285720" y="1285860"/>
            <a:ext cx="4000529" cy="3752596"/>
          </a:xfrm>
          <a:prstGeom prst="rect">
            <a:avLst/>
          </a:prstGeom>
          <a:ln w="88900" cap="sq" cmpd="thickThin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Рисунок 2" descr="86795_html_m6539d5eb.jpg"/>
          <p:cNvPicPr>
            <a:picLocks noChangeAspect="1"/>
          </p:cNvPicPr>
          <p:nvPr/>
        </p:nvPicPr>
        <p:blipFill>
          <a:blip r:embed="rId5"/>
          <a:srcRect r="8253" b="15003"/>
          <a:stretch>
            <a:fillRect/>
          </a:stretch>
        </p:blipFill>
        <p:spPr>
          <a:xfrm>
            <a:off x="4572000" y="1285860"/>
            <a:ext cx="4357718" cy="3764234"/>
          </a:xfrm>
          <a:prstGeom prst="rect">
            <a:avLst/>
          </a:prstGeom>
          <a:ln w="88900" cap="sq" cmpd="thickThin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1142976" y="5286388"/>
            <a:ext cx="36433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>дом барсука           -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43570" y="5286388"/>
            <a:ext cx="2143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>нора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2e5_b1c1e9c4_orig.jpg"/>
          <p:cNvPicPr>
            <a:picLocks noChangeAspect="1"/>
          </p:cNvPicPr>
          <p:nvPr/>
        </p:nvPicPr>
        <p:blipFill>
          <a:blip r:embed="rId3"/>
          <a:srcRect l="3289" t="16241" r="9539" b="4999"/>
          <a:stretch>
            <a:fillRect/>
          </a:stretch>
        </p:blipFill>
        <p:spPr>
          <a:xfrm>
            <a:off x="4857752" y="1500174"/>
            <a:ext cx="4000496" cy="3357586"/>
          </a:xfrm>
          <a:prstGeom prst="rect">
            <a:avLst/>
          </a:prstGeom>
          <a:ln w="88900" cap="sq" cmpd="thickThin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Рисунок 2" descr="скачанные файлы.jpg"/>
          <p:cNvPicPr>
            <a:picLocks noChangeAspect="1"/>
          </p:cNvPicPr>
          <p:nvPr/>
        </p:nvPicPr>
        <p:blipFill>
          <a:blip r:embed="rId4"/>
          <a:srcRect l="1500" t="4000" r="7000" b="10000"/>
          <a:stretch>
            <a:fillRect/>
          </a:stretch>
        </p:blipFill>
        <p:spPr>
          <a:xfrm>
            <a:off x="214282" y="1500174"/>
            <a:ext cx="4286279" cy="3357586"/>
          </a:xfrm>
          <a:prstGeom prst="rect">
            <a:avLst/>
          </a:prstGeom>
          <a:ln w="88900" cap="sq" cmpd="thickThin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928662" y="5143512"/>
            <a:ext cx="4000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>        дом бобра          -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15008" y="5072074"/>
            <a:ext cx="1928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>  хатка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EGkVUzxdnU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EBEAE6"/>
              </a:clrFrom>
              <a:clrTo>
                <a:srgbClr val="EBEAE6">
                  <a:alpha val="0"/>
                </a:srgbClr>
              </a:clrTo>
            </a:clrChange>
          </a:blip>
          <a:srcRect l="3175" t="7355" r="53968" b="11737"/>
          <a:stretch>
            <a:fillRect/>
          </a:stretch>
        </p:blipFill>
        <p:spPr>
          <a:xfrm>
            <a:off x="857224" y="116632"/>
            <a:ext cx="1500198" cy="1422409"/>
          </a:xfrm>
          <a:prstGeom prst="rect">
            <a:avLst/>
          </a:prstGeom>
          <a:ln>
            <a:noFill/>
          </a:ln>
        </p:spPr>
      </p:pic>
      <p:pic>
        <p:nvPicPr>
          <p:cNvPr id="3" name="Рисунок 2" descr="5EGkVUzxdnU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EEEDEB"/>
              </a:clrFrom>
              <a:clrTo>
                <a:srgbClr val="EEEDEB">
                  <a:alpha val="0"/>
                </a:srgbClr>
              </a:clrTo>
            </a:clrChange>
          </a:blip>
          <a:srcRect l="48718"/>
          <a:stretch>
            <a:fillRect/>
          </a:stretch>
        </p:blipFill>
        <p:spPr>
          <a:xfrm>
            <a:off x="6286512" y="1785926"/>
            <a:ext cx="1714512" cy="1573251"/>
          </a:xfrm>
          <a:prstGeom prst="rect">
            <a:avLst/>
          </a:prstGeom>
        </p:spPr>
      </p:pic>
      <p:pic>
        <p:nvPicPr>
          <p:cNvPr id="4" name="Рисунок 3" descr="aiZwj5r3WiQ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3F3F3"/>
              </a:clrFrom>
              <a:clrTo>
                <a:srgbClr val="F3F3F3">
                  <a:alpha val="0"/>
                </a:srgbClr>
              </a:clrTo>
            </a:clrChange>
          </a:blip>
          <a:srcRect r="53509"/>
          <a:stretch>
            <a:fillRect/>
          </a:stretch>
        </p:blipFill>
        <p:spPr>
          <a:xfrm>
            <a:off x="785786" y="1714488"/>
            <a:ext cx="1785950" cy="1520126"/>
          </a:xfrm>
          <a:prstGeom prst="rect">
            <a:avLst/>
          </a:prstGeom>
        </p:spPr>
      </p:pic>
      <p:pic>
        <p:nvPicPr>
          <p:cNvPr id="5" name="Рисунок 4" descr="aiZwj5r3WiQ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3F3F1"/>
              </a:clrFrom>
              <a:clrTo>
                <a:srgbClr val="F3F3F1">
                  <a:alpha val="0"/>
                </a:srgbClr>
              </a:clrTo>
            </a:clrChange>
          </a:blip>
          <a:srcRect l="48630" t="5726" r="2248" b="2594"/>
          <a:stretch>
            <a:fillRect/>
          </a:stretch>
        </p:blipFill>
        <p:spPr>
          <a:xfrm>
            <a:off x="6286512" y="0"/>
            <a:ext cx="1643074" cy="1814420"/>
          </a:xfrm>
          <a:prstGeom prst="rect">
            <a:avLst/>
          </a:prstGeom>
        </p:spPr>
      </p:pic>
      <p:pic>
        <p:nvPicPr>
          <p:cNvPr id="6" name="Рисунок 5" descr="GuRt2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0F0EE"/>
              </a:clrFrom>
              <a:clrTo>
                <a:srgbClr val="F0F0EE">
                  <a:alpha val="0"/>
                </a:srgbClr>
              </a:clrTo>
            </a:clrChange>
          </a:blip>
          <a:srcRect t="5263" r="54180" b="7895"/>
          <a:stretch>
            <a:fillRect/>
          </a:stretch>
        </p:blipFill>
        <p:spPr>
          <a:xfrm>
            <a:off x="1142976" y="4929198"/>
            <a:ext cx="1500198" cy="1604378"/>
          </a:xfrm>
          <a:prstGeom prst="rect">
            <a:avLst/>
          </a:prstGeom>
        </p:spPr>
      </p:pic>
      <p:pic>
        <p:nvPicPr>
          <p:cNvPr id="7" name="Рисунок 6" descr="GuRt2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4F6F5"/>
              </a:clrFrom>
              <a:clrTo>
                <a:srgbClr val="F4F6F5">
                  <a:alpha val="0"/>
                </a:srgbClr>
              </a:clrTo>
            </a:clrChange>
          </a:blip>
          <a:srcRect l="48804" b="8756"/>
          <a:stretch>
            <a:fillRect/>
          </a:stretch>
        </p:blipFill>
        <p:spPr>
          <a:xfrm>
            <a:off x="6500826" y="3357562"/>
            <a:ext cx="1500198" cy="1685954"/>
          </a:xfrm>
          <a:prstGeom prst="rect">
            <a:avLst/>
          </a:prstGeom>
        </p:spPr>
      </p:pic>
      <p:pic>
        <p:nvPicPr>
          <p:cNvPr id="8" name="Рисунок 7" descr="ObOQ5hAtjfM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1F1EF"/>
              </a:clrFrom>
              <a:clrTo>
                <a:srgbClr val="F1F1EF">
                  <a:alpha val="0"/>
                </a:srgbClr>
              </a:clrTo>
            </a:clrChange>
          </a:blip>
          <a:srcRect t="9677" r="52285" b="9677"/>
          <a:stretch>
            <a:fillRect/>
          </a:stretch>
        </p:blipFill>
        <p:spPr>
          <a:xfrm>
            <a:off x="857224" y="3214686"/>
            <a:ext cx="1714512" cy="1714512"/>
          </a:xfrm>
          <a:prstGeom prst="rect">
            <a:avLst/>
          </a:prstGeom>
        </p:spPr>
      </p:pic>
      <p:pic>
        <p:nvPicPr>
          <p:cNvPr id="9" name="Рисунок 8" descr="ObOQ5hAtjfM.jpg">
            <a:hlinkClick r:id="" action="ppaction://hlinkshowjump?jump=previousslide" highlightClick="1"/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C18457"/>
              </a:clrFrom>
              <a:clrTo>
                <a:srgbClr val="C18457">
                  <a:alpha val="0"/>
                </a:srgbClr>
              </a:clrTo>
            </a:clrChange>
          </a:blip>
          <a:srcRect l="51428" t="25858" r="2510"/>
          <a:stretch>
            <a:fillRect/>
          </a:stretch>
        </p:blipFill>
        <p:spPr>
          <a:xfrm>
            <a:off x="6572264" y="5214950"/>
            <a:ext cx="1500198" cy="1428736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584 -0.01736 C -0.01788 -0.01666 0.01337 -0.02338 0.0408 -0.01064 C 0.04271 -0.00324 0.04444 0.00394 0.04583 0.01158 C 0.0493 0.05903 0.04635 0.04167 0.05087 0.06482 C 0.05139 0.07524 0.05121 0.08565 0.05243 0.09584 C 0.05277 0.09908 0.05521 0.10162 0.05573 0.10486 C 0.05972 0.13125 0.05833 0.15579 0.07083 0.17824 C 0.07291 0.18727 0.07673 0.19074 0.08246 0.19584 C 0.08906 0.20926 0.08385 0.20162 0.10243 0.21158 C 0.10538 0.2132 0.10781 0.21621 0.11076 0.21806 C 0.11927 0.22315 0.12847 0.225 0.1375 0.22709 C 0.15972 0.2257 0.18194 0.22477 0.20416 0.22269 C 0.21354 0.22176 0.21909 0.20834 0.22743 0.20486 C 0.23802 0.19537 0.24531 0.18727 0.25746 0.18264 C 0.26354 0.18033 0.27587 0.17593 0.27587 0.17616 C 0.28975 0.17662 0.30364 0.17616 0.31753 0.17824 C 0.32396 0.17917 0.32812 0.19236 0.33073 0.19815 C 0.33125 0.19954 0.33871 0.21412 0.3408 0.21806 C 0.34705 0.23033 0.34948 0.24468 0.35746 0.25602 C 0.36163 0.27176 0.37257 0.27871 0.38246 0.28658 C 0.39357 0.29653 0.38437 0.2919 0.39739 0.30024 C 0.40052 0.30255 0.40677 0.30556 0.41076 0.30695 C 0.41527 0.30857 0.42413 0.31158 0.42413 0.31181 C 0.45746 0.31088 0.4908 0.31111 0.52413 0.30926 C 0.5276 0.30903 0.5342 0.30463 0.5342 0.3051 C 0.54288 0.29306 0.55364 0.28542 0.5625 0.27361 C 0.56458 0.27084 0.56805 0.27223 0.57083 0.27153 C 0.57413 0.27037 0.57743 0.26852 0.58073 0.26713 C 0.59548 0.26065 0.6118 0.26713 0.62743 0.26713 " pathEditMode="relative" rAng="0" ptsTypes="ffffffffffffffffffffffffffff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700" y="162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365 -0.01505 C -0.05209 -0.01435 -0.05 -0.01435 -0.04879 -0.01273 C -0.04757 -0.01111 -0.04792 -0.0081 -0.04705 -0.00625 C -0.04618 -0.0044 -0.04462 -0.00347 -0.04375 -0.00162 C -0.03646 0.01319 -0.04445 0.00231 -0.03698 0.01157 C -0.0316 0.02963 -0.0224 0.04699 -0.01198 0.06042 C -0.00573 0.07731 0.00955 0.09213 0.02291 0.09838 C 0.0309 0.1088 0.03871 0.1125 0.04965 0.11597 C 0.06284 0.12523 0.07795 0.12731 0.09132 0.13611 C 0.11076 0.13472 0.13021 0.13449 0.14965 0.13171 C 0.15399 0.13102 0.15486 0.12245 0.15798 0.11829 C 0.16337 0.11134 0.17014 0.1044 0.17621 0.09838 C 0.17847 0.08958 0.18246 0.08287 0.18455 0.07384 C 0.18698 0.06343 0.18871 0.05324 0.19132 0.04282 C 0.19409 0.03171 0.19479 0.01898 0.19965 0.00949 C 0.20017 0.00509 0.20017 0.00046 0.20121 -0.00394 C 0.20243 -0.0088 0.20538 -0.0125 0.20625 -0.01736 C 0.20764 -0.02523 0.20677 -0.0338 0.20798 -0.04167 C 0.20937 -0.05093 0.21302 -0.05926 0.21458 -0.06829 C 0.21753 -0.08681 0.21979 -0.10787 0.22795 -0.12384 C 0.22968 -0.13681 0.23264 -0.15278 0.23802 -0.16389 C 0.24062 -0.16921 0.24357 -0.17407 0.24635 -0.1794 C 0.24757 -0.18148 0.24965 -0.18611 0.24965 -0.18588 C 0.25347 -0.20255 0.24791 -0.18357 0.25625 -0.19722 C 0.25729 -0.19907 0.25694 -0.20208 0.25798 -0.20394 C 0.26284 -0.21181 0.2743 -0.21482 0.28125 -0.21736 C 0.28906 -0.21528 0.29826 -0.2169 0.30468 -0.21065 C 0.31198 -0.2037 0.3158 -0.19699 0.32465 -0.19282 C 0.32639 -0.19051 0.32777 -0.18796 0.32968 -0.18611 C 0.33177 -0.18426 0.33437 -0.1838 0.33628 -0.18171 C 0.34791 -0.16852 0.33507 -0.17569 0.34635 -0.1706 C 0.35312 -0.16134 0.35538 -0.16319 0.36458 -0.15949 C 0.37482 -0.15532 0.38437 -0.14838 0.39462 -0.14398 C 0.40069 -0.14144 0.41302 -0.13727 0.41302 -0.13704 C 0.41458 -0.13588 0.41597 -0.1338 0.41788 -0.13287 C 0.42222 -0.13079 0.43125 -0.12847 0.43125 -0.12824 C 0.47118 -0.12917 0.51128 -0.12847 0.55121 -0.13056 C 0.55468 -0.13079 0.56128 -0.13495 0.56128 -0.13472 C 0.57274 -0.14514 0.56753 -0.14236 0.57621 -0.14607 C 0.57795 -0.14838 0.57934 -0.15093 0.58125 -0.15278 C 0.58333 -0.15463 0.58611 -0.15509 0.58802 -0.15718 C 0.59323 -0.16296 0.59514 -0.17176 0.60121 -0.17732 C 0.60416 -0.18889 0.60139 -0.18009 0.60798 -0.19282 C 0.61024 -0.19722 0.61458 -0.20625 0.61458 -0.20602 C 0.61684 -0.21782 0.61718 -0.21991 0.62291 -0.22847 " pathEditMode="relative" rAng="0" ptsTypes="ffffffffffffffffffffffffffffffffffffffffffffA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800" y="-31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"/>
                                            </p:cond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983 0.00301 C -0.04375 0.00139 -0.03976 0.00116 -0.03472 -0.0037 C -0.02378 -0.01412 -0.03576 -0.0081 -0.02483 -0.0125 C -0.01858 -0.0213 -0.025 -0.01366 -0.01649 -0.01921 C -0.01076 -0.02292 -0.0092 -0.02778 -0.00312 -0.03032 C 0.00451 -0.03704 0.01337 -0.03935 0.02188 -0.04375 C 0.02813 -0.04699 0.03403 -0.05162 0.04028 -0.05486 C 0.0533 -0.06181 0.06701 -0.06667 0.08021 -0.07269 C 0.09635 -0.07199 0.1125 -0.07222 0.12847 -0.07037 C 0.13194 -0.06991 0.13854 -0.06597 0.13854 -0.06574 C 0.14948 -0.05602 0.1526 -0.05162 0.15694 -0.03472 C 0.15955 0.04398 0.15156 0.05579 0.17691 0.10741 C 0.17743 0.10972 0.17726 0.1125 0.17847 0.11412 C 0.18125 0.11782 0.19497 0.12546 0.19861 0.12731 C 0.20694 0.13889 0.23073 0.14282 0.24184 0.14306 C 0.28403 0.14444 0.32639 0.14444 0.36858 0.14514 C 0.38056 0.15046 0.37726 0.15 0.38681 0.15856 C 0.38819 0.16389 0.3908 0.16875 0.39184 0.17407 C 0.39288 0.17917 0.39253 0.18449 0.39358 0.18958 C 0.39427 0.19282 0.39601 0.19537 0.39688 0.19861 C 0.4026 0.21875 0.40521 0.24028 0.41024 0.26065 C 0.41354 0.27361 0.41667 0.29167 0.42691 0.2963 C 0.43385 0.31042 0.44497 0.31319 0.45694 0.3162 C 0.46285 0.32176 0.46823 0.32269 0.47517 0.32523 C 0.48125 0.33056 0.48663 0.33125 0.49358 0.33403 C 0.49688 0.33542 0.50347 0.33843 0.50347 0.33866 C 0.51632 0.33773 0.52917 0.33796 0.54184 0.33634 C 0.54531 0.33588 0.55191 0.33194 0.55191 0.33218 C 0.55833 0.32292 0.5651 0.31991 0.57361 0.31412 C 0.57587 0.31273 0.58021 0.30972 0.58021 0.30995 C 0.58438 0.30394 0.58872 0.30324 0.59358 0.29861 C 0.59531 0.29699 0.60243 0.28912 0.60521 0.2875 C 0.60851 0.28565 0.61528 0.28287 0.61528 0.2831 " pathEditMode="relative" rAng="0" ptsTypes="ffffffffffffffffffffffffffffffffA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200" y="130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"/>
                                            </p:cond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649 0.05092 C -0.11319 0.03426 -0.10694 0.00717 -0.09809 -0.00463 C -0.09618 -0.01783 -0.09496 -0.01898 -0.08975 -0.02917 C -0.0842 -0.04028 -0.08038 -0.05278 -0.07309 -0.0625 C -0.06475 -0.09722 -0.02586 -0.10394 -0.00312 -0.11343 C 0.0158 -0.11273 0.03473 -0.1132 0.05348 -0.11134 C 0.06563 -0.11019 0.07414 -0.08935 0.08351 -0.08241 C 0.08594 -0.08056 0.08907 -0.08079 0.09184 -0.08009 C 0.09358 -0.07871 0.09462 -0.07685 0.09688 -0.0757 C 0.09948 -0.07384 0.10261 -0.07338 0.10521 -0.0713 C 0.1073 -0.06968 0.10834 -0.06644 0.11025 -0.06459 C 0.11667 -0.0581 0.11684 -0.05834 0.12344 -0.05579 C 0.13282 -0.04329 0.12327 -0.05347 0.13681 -0.04676 C 0.1408 -0.04468 0.14428 -0.04005 0.14844 -0.03796 C 0.15643 -0.03403 0.1533 -0.0375 0.16025 -0.03357 C 0.17049 -0.02778 0.16337 -0.02986 0.17518 -0.02454 C 0.18612 -0.01968 0.1974 -0.01736 0.20851 -0.01343 C 0.23073 -0.01412 0.25296 -0.01366 0.27518 -0.01574 C 0.28334 -0.01644 0.28733 -0.02986 0.29514 -0.03357 C 0.30244 -0.04074 0.30799 -0.04815 0.31355 -0.05787 C 0.31789 -0.07662 0.31164 -0.05371 0.31858 -0.06898 C 0.32327 -0.0794 0.33108 -0.09931 0.33525 -0.11134 C 0.34011 -0.1257 0.33559 -0.11991 0.34358 -0.12685 C 0.34566 -0.14514 0.35105 -0.15185 0.35851 -0.1669 C 0.3632 -0.17616 0.3724 -0.19931 0.37848 -0.20695 C 0.39219 -0.22477 0.4099 -0.23171 0.42848 -0.23565 C 0.43681 -0.23959 0.4448 -0.24352 0.45348 -0.24676 C 0.52292 -0.24514 0.52327 -0.25162 0.56684 -0.23357 C 0.57223 -0.22894 0.58525 -0.22084 0.59184 -0.21806 C 0.59792 -0.2125 0.59497 -0.21459 0.60018 -0.21134 " pathEditMode="relative" rAng="0" ptsTypes="fffffffffffffffffffffffffffffA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800" y="-151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0"/>
                                            </p:cond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54</Words>
  <Application>Microsoft Office PowerPoint</Application>
  <PresentationFormat>Экран (4:3)</PresentationFormat>
  <Paragraphs>19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V3-551G-84506G</dc:creator>
  <cp:lastModifiedBy>777</cp:lastModifiedBy>
  <cp:revision>18</cp:revision>
  <dcterms:created xsi:type="dcterms:W3CDTF">2015-03-24T20:57:34Z</dcterms:created>
  <dcterms:modified xsi:type="dcterms:W3CDTF">2016-09-20T19:40:57Z</dcterms:modified>
</cp:coreProperties>
</file>